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803900C-E801-4144-899B-770950179EE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71F101-8725-4F9B-A465-7A1BD73E59E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179EE93-51CD-4CDB-83C0-7085B226610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803900C-E801-4144-899B-770950179EE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CA9D78F-F8F7-415F-B0D3-232540CC0C9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E45B60E-4B17-49A8-A2B9-05D4A05DF4D3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3F50BA4-FC37-44AA-BB26-8055C67345B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0B282A7-2409-4245-BD2E-0D9667A31FD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386E8A-F8DB-44E4-BD9C-01934A3765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F4A9F9D-AA13-4B5F-A44D-905C438DDAC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F8DA22D-2529-40F6-A21A-BB89A05DEBD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CA9D78F-F8F7-415F-B0D3-232540CC0C9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F7D00F8-C540-40D6-B786-01C4059B6A7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A71F101-8725-4F9B-A465-7A1BD73E59E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179EE93-51CD-4CDB-83C0-7085B226610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E45B60E-4B17-49A8-A2B9-05D4A05DF4D3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3F50BA4-FC37-44AA-BB26-8055C67345B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0B282A7-2409-4245-BD2E-0D9667A31FD1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9386E8A-F8DB-44E4-BD9C-01934A3765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5F4A9F9D-AA13-4B5F-A44D-905C438DDAC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F8DA22D-2529-40F6-A21A-BB89A05DEBD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F7D00F8-C540-40D6-B786-01C4059B6A7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C0EC41A2-C870-48C8-B35D-D76D5911ECF8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C0EC41A2-C870-48C8-B35D-D76D5911ECF8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2">
            <a:lum bright="54000" contrast="-60000"/>
          </a:blip>
          <a:srcRect l="32878" t="11610" r="32278" b="12587"/>
          <a:stretch>
            <a:fillRect/>
          </a:stretch>
        </p:blipFill>
        <p:spPr bwMode="auto">
          <a:xfrm rot="18157857">
            <a:off x="1022350" y="-546100"/>
            <a:ext cx="6704013" cy="874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/>
          <a:srcRect l="12500" t="41145" r="18698" b="34245"/>
          <a:stretch>
            <a:fillRect/>
          </a:stretch>
        </p:blipFill>
        <p:spPr bwMode="auto">
          <a:xfrm>
            <a:off x="250825" y="2708275"/>
            <a:ext cx="8604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0"/>
            <a:ext cx="9144000" cy="2852738"/>
          </a:xfrm>
          <a:prstGeom prst="rect">
            <a:avLst/>
          </a:prstGeom>
          <a:solidFill>
            <a:schemeClr val="tx2">
              <a:alpha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3141663"/>
            <a:ext cx="9144000" cy="3716337"/>
          </a:xfrm>
          <a:prstGeom prst="rect">
            <a:avLst/>
          </a:prstGeom>
          <a:solidFill>
            <a:schemeClr val="tx2">
              <a:alpha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2852738"/>
            <a:ext cx="395288" cy="288925"/>
          </a:xfrm>
          <a:prstGeom prst="rect">
            <a:avLst/>
          </a:prstGeom>
          <a:solidFill>
            <a:schemeClr val="tx2">
              <a:alpha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8748713" y="2852738"/>
            <a:ext cx="395287" cy="288925"/>
          </a:xfrm>
          <a:prstGeom prst="rect">
            <a:avLst/>
          </a:prstGeom>
          <a:solidFill>
            <a:schemeClr val="tx2">
              <a:alpha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71" grpId="0" animBg="1"/>
      <p:bldP spid="36872" grpId="0" animBg="1"/>
      <p:bldP spid="3687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419475" y="3860800"/>
            <a:ext cx="5329238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kern="120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describe </a:t>
            </a:r>
            <a:r>
              <a:rPr lang="en-US" sz="4500" kern="120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the role</a:t>
            </a:r>
            <a:r>
              <a:rPr lang="en-US" sz="2800" kern="120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 of the manager within the company.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2800" kern="1200">
              <a:solidFill>
                <a:srgbClr val="FFFFFF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11188" y="404813"/>
            <a:ext cx="28575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20000" kern="120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476250"/>
            <a:ext cx="60483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584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472" cy="4320"/>
            </a:xfrm>
            <a:prstGeom prst="rect">
              <a:avLst/>
            </a:prstGeom>
            <a:solidFill>
              <a:schemeClr val="tx1">
                <a:alpha val="9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3606" y="0"/>
              <a:ext cx="2154" cy="4320"/>
            </a:xfrm>
            <a:prstGeom prst="rect">
              <a:avLst/>
            </a:prstGeom>
            <a:solidFill>
              <a:schemeClr val="tx1">
                <a:alpha val="9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2426" y="2115"/>
              <a:ext cx="1180" cy="2205"/>
            </a:xfrm>
            <a:prstGeom prst="rect">
              <a:avLst/>
            </a:prstGeom>
            <a:solidFill>
              <a:schemeClr val="tx1">
                <a:alpha val="9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Alapértelmezett terv</vt:lpstr>
      <vt:lpstr>1_Alapértelmezett terv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 I K T O R</dc:creator>
  <cp:lastModifiedBy>V I K T O R</cp:lastModifiedBy>
  <cp:revision>1</cp:revision>
  <dcterms:created xsi:type="dcterms:W3CDTF">2009-04-30T08:25:11Z</dcterms:created>
  <dcterms:modified xsi:type="dcterms:W3CDTF">2009-04-30T08:26:48Z</dcterms:modified>
</cp:coreProperties>
</file>