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0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5803900C-E801-4144-899B-770950179EE8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4A71F101-8725-4F9B-A465-7A1BD73E59E5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4179EE93-51CD-4CDB-83C0-7085B2266105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CCA9D78F-F8F7-415F-B0D3-232540CC0C96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DE45B60E-4B17-49A8-A2B9-05D4A05DF4D3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33F50BA4-FC37-44AA-BB26-8055C67345BA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E0B282A7-2409-4245-BD2E-0D9667A31FD1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39386E8A-F8DB-44E4-BD9C-01934A3765F8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5F4A9F9D-AA13-4B5F-A44D-905C438DDACA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CF8DA22D-2529-40F6-A21A-BB89A05DEBD5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FF7D00F8-C540-40D6-B786-01C4059B6A7D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Mintaszöveg szerkesztése</a:t>
            </a:r>
          </a:p>
          <a:p>
            <a:pPr lvl="1"/>
            <a:r>
              <a:rPr lang="en-US" smtClean="0"/>
              <a:t>Második szint</a:t>
            </a:r>
          </a:p>
          <a:p>
            <a:pPr lvl="2"/>
            <a:r>
              <a:rPr lang="en-US" smtClean="0"/>
              <a:t>Harmadik szint</a:t>
            </a:r>
          </a:p>
          <a:p>
            <a:pPr lvl="3"/>
            <a:r>
              <a:rPr lang="en-US" smtClean="0"/>
              <a:t>Negyedik szint</a:t>
            </a:r>
          </a:p>
          <a:p>
            <a:pPr lvl="4"/>
            <a:r>
              <a:rPr lang="en-US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C0EC41A2-C870-48C8-B35D-D76D5911ECF8}" type="slidenum">
              <a:rPr lang="en-US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504825"/>
            <a:ext cx="6096000" cy="5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395288" y="2409825"/>
            <a:ext cx="8393112" cy="1895475"/>
          </a:xfrm>
          <a:prstGeom prst="rect">
            <a:avLst/>
          </a:prstGeom>
          <a:solidFill>
            <a:schemeClr val="tx1"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720000" tIns="360000" rIns="720000" bIns="4680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hu-HU" sz="7000" kern="1200">
                <a:solidFill>
                  <a:srgbClr val="FFFFFF"/>
                </a:solidFill>
                <a:latin typeface="Haettenschweiler" pitchFamily="34" charset="0"/>
                <a:ea typeface="+mn-ea"/>
                <a:cs typeface="+mn-cs"/>
              </a:rPr>
              <a:t>Ultimate Marketing Game</a:t>
            </a:r>
            <a:endParaRPr lang="en-US" sz="7000" kern="1200">
              <a:solidFill>
                <a:srgbClr val="FFFFFF"/>
              </a:solidFill>
              <a:latin typeface="Haettenschweiler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3933825"/>
            <a:ext cx="2543175" cy="243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468313" y="1085850"/>
            <a:ext cx="8094662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0" kern="1200">
                <a:solidFill>
                  <a:srgbClr val="CC0000"/>
                </a:solidFill>
                <a:latin typeface="Haettenschweiler" pitchFamily="34" charset="0"/>
                <a:ea typeface="+mn-ea"/>
                <a:cs typeface="+mn-cs"/>
              </a:rPr>
              <a:t>“</a:t>
            </a:r>
            <a:r>
              <a:rPr lang="hu-HU" sz="14000" kern="1200">
                <a:solidFill>
                  <a:srgbClr val="CC0000"/>
                </a:solidFill>
                <a:latin typeface="Haettenschweiler" pitchFamily="34" charset="0"/>
                <a:ea typeface="+mn-ea"/>
                <a:cs typeface="+mn-cs"/>
              </a:rPr>
              <a:t>A special one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hu-HU" sz="14000" kern="1200">
                <a:solidFill>
                  <a:srgbClr val="CC0000"/>
                </a:solidFill>
                <a:latin typeface="Haettenschweiler" pitchFamily="34" charset="0"/>
                <a:ea typeface="+mn-ea"/>
                <a:cs typeface="+mn-cs"/>
              </a:rPr>
              <a:t>day sale”</a:t>
            </a:r>
            <a:endParaRPr lang="en-US" sz="14000" kern="1200">
              <a:solidFill>
                <a:srgbClr val="CC0000"/>
              </a:solidFill>
              <a:latin typeface="Haettenschweiler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Alapértelmezett terv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 I K T O R</dc:creator>
  <cp:lastModifiedBy>V I K T O R</cp:lastModifiedBy>
  <cp:revision>1</cp:revision>
  <dcterms:created xsi:type="dcterms:W3CDTF">2009-04-30T08:32:18Z</dcterms:created>
  <dcterms:modified xsi:type="dcterms:W3CDTF">2009-04-30T08:32:44Z</dcterms:modified>
</cp:coreProperties>
</file>