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D728531-65D5-4513-BC9B-578D2E8B198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B97AAA6-18ED-4734-8FE4-7853A1603B0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C370429-0AE2-40A1-BDBB-3AAA2CD682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FEFEC63-BCFF-4C08-AAA4-6F705807B9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2C2732-243E-4042-9DDE-94F2618B64E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16CA18-7244-4D8D-9858-78FABDC648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CE8FC59-BB1E-4137-B74B-F769955B11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8EB249-75B9-49F2-8339-DE2706F3E3A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0CAB02-8F57-4FFC-A575-430518214DF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DB6E56-DD3D-4AC3-923A-62B15662AA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5F1628E-C187-4D1C-BE3A-B84EE73C656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8E3118F-E0BF-4826-962B-D985C84306C2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349500"/>
            <a:ext cx="9144000" cy="14257338"/>
            <a:chOff x="0" y="3748"/>
            <a:chExt cx="5760" cy="8981"/>
          </a:xfrm>
        </p:grpSpPr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2"/>
            <a:srcRect l="12500" t="4123" r="12500" b="12218"/>
            <a:stretch>
              <a:fillRect/>
            </a:stretch>
          </p:blipFill>
          <p:spPr bwMode="auto">
            <a:xfrm>
              <a:off x="0" y="3748"/>
              <a:ext cx="576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3"/>
            <a:srcRect l="12500" t="32660" r="12500" b="26367"/>
            <a:stretch>
              <a:fillRect/>
            </a:stretch>
          </p:blipFill>
          <p:spPr bwMode="auto">
            <a:xfrm>
              <a:off x="0" y="7422"/>
              <a:ext cx="5760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11" name="Picture 11"/>
            <p:cNvPicPr>
              <a:picLocks noChangeAspect="1" noChangeArrowheads="1"/>
            </p:cNvPicPr>
            <p:nvPr/>
          </p:nvPicPr>
          <p:blipFill>
            <a:blip r:embed="rId4"/>
            <a:srcRect l="12526" t="5902" r="12474" b="15343"/>
            <a:stretch>
              <a:fillRect/>
            </a:stretch>
          </p:blipFill>
          <p:spPr bwMode="auto">
            <a:xfrm>
              <a:off x="0" y="9100"/>
              <a:ext cx="576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/>
          <a:srcRect l="12500" t="33269" r="12500" b="32660"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5725" y="3716338"/>
            <a:ext cx="882015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43425" y="3716338"/>
            <a:ext cx="936625" cy="288925"/>
          </a:xfrm>
          <a:prstGeom prst="rect">
            <a:avLst/>
          </a:prstGeom>
          <a:solidFill>
            <a:srgbClr val="00FFFF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0 -0.419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36513" y="-531813"/>
            <a:ext cx="9144001" cy="14257338"/>
            <a:chOff x="0" y="3748"/>
            <a:chExt cx="5760" cy="8981"/>
          </a:xfrm>
        </p:grpSpPr>
        <p:pic>
          <p:nvPicPr>
            <p:cNvPr id="27657" name="Picture 9"/>
            <p:cNvPicPr>
              <a:picLocks noChangeAspect="1" noChangeArrowheads="1"/>
            </p:cNvPicPr>
            <p:nvPr/>
          </p:nvPicPr>
          <p:blipFill>
            <a:blip r:embed="rId2"/>
            <a:srcRect l="12500" t="4123" r="12500" b="12218"/>
            <a:stretch>
              <a:fillRect/>
            </a:stretch>
          </p:blipFill>
          <p:spPr bwMode="auto">
            <a:xfrm>
              <a:off x="0" y="3748"/>
              <a:ext cx="576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8" name="Picture 10"/>
            <p:cNvPicPr>
              <a:picLocks noChangeAspect="1" noChangeArrowheads="1"/>
            </p:cNvPicPr>
            <p:nvPr/>
          </p:nvPicPr>
          <p:blipFill>
            <a:blip r:embed="rId3"/>
            <a:srcRect l="12500" t="32660" r="12500" b="26367"/>
            <a:stretch>
              <a:fillRect/>
            </a:stretch>
          </p:blipFill>
          <p:spPr bwMode="auto">
            <a:xfrm>
              <a:off x="0" y="7422"/>
              <a:ext cx="5760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9" name="Picture 11"/>
            <p:cNvPicPr>
              <a:picLocks noChangeAspect="1" noChangeArrowheads="1"/>
            </p:cNvPicPr>
            <p:nvPr/>
          </p:nvPicPr>
          <p:blipFill>
            <a:blip r:embed="rId4"/>
            <a:srcRect l="12526" t="5902" r="12474" b="15343"/>
            <a:stretch>
              <a:fillRect/>
            </a:stretch>
          </p:blipFill>
          <p:spPr bwMode="auto">
            <a:xfrm>
              <a:off x="0" y="9100"/>
              <a:ext cx="576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5"/>
          <a:srcRect l="12500" t="33269" r="12500" b="32660"/>
          <a:stretch>
            <a:fillRect/>
          </a:stretch>
        </p:blipFill>
        <p:spPr bwMode="auto">
          <a:xfrm>
            <a:off x="-36513" y="-26988"/>
            <a:ext cx="9144001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85725" y="3182938"/>
            <a:ext cx="8820150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543425" y="3182938"/>
            <a:ext cx="936625" cy="647700"/>
          </a:xfrm>
          <a:prstGeom prst="rect">
            <a:avLst/>
          </a:prstGeom>
          <a:solidFill>
            <a:srgbClr val="00FFFF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3.05556E-6 -0.34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6513" y="-2835275"/>
            <a:ext cx="9144001" cy="14257338"/>
            <a:chOff x="0" y="3748"/>
            <a:chExt cx="5760" cy="8981"/>
          </a:xfrm>
        </p:grpSpPr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2"/>
            <a:srcRect l="12500" t="4123" r="12500" b="12218"/>
            <a:stretch>
              <a:fillRect/>
            </a:stretch>
          </p:blipFill>
          <p:spPr bwMode="auto">
            <a:xfrm>
              <a:off x="0" y="3748"/>
              <a:ext cx="576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85" name="Picture 13"/>
            <p:cNvPicPr>
              <a:picLocks noChangeAspect="1" noChangeArrowheads="1"/>
            </p:cNvPicPr>
            <p:nvPr/>
          </p:nvPicPr>
          <p:blipFill>
            <a:blip r:embed="rId3"/>
            <a:srcRect l="12500" t="32660" r="12500" b="26367"/>
            <a:stretch>
              <a:fillRect/>
            </a:stretch>
          </p:blipFill>
          <p:spPr bwMode="auto">
            <a:xfrm>
              <a:off x="0" y="7422"/>
              <a:ext cx="5760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86" name="Picture 14"/>
            <p:cNvPicPr>
              <a:picLocks noChangeAspect="1" noChangeArrowheads="1"/>
            </p:cNvPicPr>
            <p:nvPr/>
          </p:nvPicPr>
          <p:blipFill>
            <a:blip r:embed="rId4"/>
            <a:srcRect l="12526" t="5902" r="12474" b="15343"/>
            <a:stretch>
              <a:fillRect/>
            </a:stretch>
          </p:blipFill>
          <p:spPr bwMode="auto">
            <a:xfrm>
              <a:off x="0" y="9100"/>
              <a:ext cx="576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/>
          <a:srcRect l="12500" t="33269" r="12500" b="32660"/>
          <a:stretch>
            <a:fillRect/>
          </a:stretch>
        </p:blipFill>
        <p:spPr bwMode="auto">
          <a:xfrm>
            <a:off x="-36513" y="-26988"/>
            <a:ext cx="9144001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85725" y="2901950"/>
            <a:ext cx="8820150" cy="527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543425" y="2901950"/>
            <a:ext cx="936625" cy="52705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3.05556E-6 -0.293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851400"/>
            <a:ext cx="9144000" cy="14257338"/>
            <a:chOff x="0" y="3748"/>
            <a:chExt cx="5760" cy="8981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2"/>
            <a:srcRect l="12500" t="4123" r="12500" b="12218"/>
            <a:stretch>
              <a:fillRect/>
            </a:stretch>
          </p:blipFill>
          <p:spPr bwMode="auto">
            <a:xfrm>
              <a:off x="0" y="3748"/>
              <a:ext cx="576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/>
            <a:srcRect l="12500" t="32660" r="12500" b="26367"/>
            <a:stretch>
              <a:fillRect/>
            </a:stretch>
          </p:blipFill>
          <p:spPr bwMode="auto">
            <a:xfrm>
              <a:off x="0" y="7422"/>
              <a:ext cx="5760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/>
            <a:srcRect l="12526" t="5902" r="12474" b="15343"/>
            <a:stretch>
              <a:fillRect/>
            </a:stretch>
          </p:blipFill>
          <p:spPr bwMode="auto">
            <a:xfrm>
              <a:off x="0" y="9100"/>
              <a:ext cx="576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 l="12500" t="33269" r="12500" b="32660"/>
          <a:stretch>
            <a:fillRect/>
          </a:stretch>
        </p:blipFill>
        <p:spPr bwMode="auto">
          <a:xfrm>
            <a:off x="34925" y="-26988"/>
            <a:ext cx="9144000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5725" y="2781300"/>
            <a:ext cx="8820150" cy="16557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543425" y="3860800"/>
            <a:ext cx="936625" cy="576263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43425" y="2781300"/>
            <a:ext cx="936625" cy="1079500"/>
          </a:xfrm>
          <a:prstGeom prst="rect">
            <a:avLst/>
          </a:prstGeom>
          <a:solidFill>
            <a:schemeClr val="bg2">
              <a:alpha val="1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482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8164513"/>
            <a:ext cx="9144000" cy="14257338"/>
            <a:chOff x="0" y="3748"/>
            <a:chExt cx="5760" cy="8981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2"/>
            <a:srcRect l="12500" t="4123" r="12500" b="12218"/>
            <a:stretch>
              <a:fillRect/>
            </a:stretch>
          </p:blipFill>
          <p:spPr bwMode="auto">
            <a:xfrm>
              <a:off x="0" y="3748"/>
              <a:ext cx="576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/>
            <a:srcRect l="12500" t="32660" r="12500" b="26367"/>
            <a:stretch>
              <a:fillRect/>
            </a:stretch>
          </p:blipFill>
          <p:spPr bwMode="auto">
            <a:xfrm>
              <a:off x="0" y="7422"/>
              <a:ext cx="5760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4"/>
            <a:srcRect l="12526" t="5902" r="12474" b="15343"/>
            <a:stretch>
              <a:fillRect/>
            </a:stretch>
          </p:blipFill>
          <p:spPr bwMode="auto">
            <a:xfrm>
              <a:off x="0" y="9100"/>
              <a:ext cx="576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/>
          <a:srcRect l="12500" t="33269" r="12500" b="32660"/>
          <a:stretch>
            <a:fillRect/>
          </a:stretch>
        </p:blipFill>
        <p:spPr bwMode="auto">
          <a:xfrm>
            <a:off x="34925" y="-26988"/>
            <a:ext cx="9144000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5725" y="2636838"/>
            <a:ext cx="882015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543425" y="2624138"/>
            <a:ext cx="936625" cy="301625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293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0180638"/>
            <a:ext cx="9144000" cy="14257338"/>
            <a:chOff x="0" y="3748"/>
            <a:chExt cx="5760" cy="8981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/>
            <a:srcRect l="12500" t="4123" r="12500" b="12218"/>
            <a:stretch>
              <a:fillRect/>
            </a:stretch>
          </p:blipFill>
          <p:spPr bwMode="auto">
            <a:xfrm>
              <a:off x="0" y="3748"/>
              <a:ext cx="576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 l="12500" t="32660" r="12500" b="26367"/>
            <a:stretch>
              <a:fillRect/>
            </a:stretch>
          </p:blipFill>
          <p:spPr bwMode="auto">
            <a:xfrm>
              <a:off x="0" y="7422"/>
              <a:ext cx="5760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/>
            <a:srcRect l="12526" t="5902" r="12474" b="15343"/>
            <a:stretch>
              <a:fillRect/>
            </a:stretch>
          </p:blipFill>
          <p:spPr bwMode="auto">
            <a:xfrm>
              <a:off x="0" y="9100"/>
              <a:ext cx="576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 l="12500" t="33269" r="12500" b="32660"/>
          <a:stretch>
            <a:fillRect/>
          </a:stretch>
        </p:blipFill>
        <p:spPr bwMode="auto">
          <a:xfrm>
            <a:off x="34925" y="-26988"/>
            <a:ext cx="9144000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85725" y="2665413"/>
            <a:ext cx="882015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43425" y="2652713"/>
            <a:ext cx="936625" cy="301625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11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Alapértelmezett terv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 I K T O R</dc:creator>
  <cp:lastModifiedBy>V I K T O R</cp:lastModifiedBy>
  <cp:revision>1</cp:revision>
  <dcterms:created xsi:type="dcterms:W3CDTF">2009-04-30T08:35:11Z</dcterms:created>
  <dcterms:modified xsi:type="dcterms:W3CDTF">2009-04-30T08:35:38Z</dcterms:modified>
</cp:coreProperties>
</file>