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7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0A3E1D25-E216-4596-8E99-CB77A37A1DA8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80E9E6D-0215-4366-8116-36BEC4ECD979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7FF06AF-BF45-4035-9365-9A59440DC966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A7ACCC2-EC4B-4DE6-B656-E812470B3839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584E69A-0061-4834-BB8C-1B489C591853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6A9B190-16EF-408C-A35B-FFFAA174D15E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E54A8CF-3033-49B5-9E1C-F0741C5CD9A3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5CBF848-ECF2-4F23-BC6C-64549A5F28BE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0A32432-6285-41BD-90C9-74B71201866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DAB84A26-7A86-44EA-A590-AD72783809B4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7064AA7-84FD-4CD7-B791-E8B4A4363DF7}" type="slidenum">
              <a:rPr lang="en-US" sz="14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Mintaszöveg szerkesztése</a:t>
            </a:r>
          </a:p>
          <a:p>
            <a:pPr lvl="1"/>
            <a:r>
              <a:rPr lang="en-US" smtClean="0"/>
              <a:t>Második szint</a:t>
            </a:r>
          </a:p>
          <a:p>
            <a:pPr lvl="2"/>
            <a:r>
              <a:rPr lang="en-US" smtClean="0"/>
              <a:t>Harmadik szint</a:t>
            </a:r>
          </a:p>
          <a:p>
            <a:pPr lvl="3"/>
            <a:r>
              <a:rPr lang="en-US" smtClean="0"/>
              <a:t>Negyedik szint</a:t>
            </a:r>
          </a:p>
          <a:p>
            <a:pPr lvl="4"/>
            <a:r>
              <a:rPr lang="en-US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1C398CA-1C34-4C16-817D-1B5249B15D8C}" type="slidenum">
              <a:rPr lang="en-US" kern="120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/>
          <a:srcRect l="16835" t="36436" r="37396" b="25174"/>
          <a:stretch>
            <a:fillRect/>
          </a:stretch>
        </p:blipFill>
        <p:spPr bwMode="auto">
          <a:xfrm>
            <a:off x="-7885113" y="1557338"/>
            <a:ext cx="7885113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24300" y="1873250"/>
            <a:ext cx="4248150" cy="3603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52863" y="3716338"/>
            <a:ext cx="4248150" cy="5048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81481E-6 L 0.9625 0.00462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1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/>
          <a:srcRect l="13580" t="34462" r="36810" b="21246"/>
          <a:stretch>
            <a:fillRect/>
          </a:stretch>
        </p:blipFill>
        <p:spPr bwMode="auto">
          <a:xfrm>
            <a:off x="468313" y="1163638"/>
            <a:ext cx="7991475" cy="428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067175" y="1628775"/>
            <a:ext cx="3673475" cy="5048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140200" y="3500438"/>
            <a:ext cx="3671888" cy="5048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2"/>
          <a:srcRect l="17136" t="29535" r="37968" b="11784"/>
          <a:stretch>
            <a:fillRect/>
          </a:stretch>
        </p:blipFill>
        <p:spPr bwMode="auto">
          <a:xfrm>
            <a:off x="0" y="0"/>
            <a:ext cx="8748713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188913"/>
            <a:ext cx="5508625" cy="57626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/>
          <a:srcRect l="12994" t="38390" r="39154" b="18294"/>
          <a:stretch>
            <a:fillRect/>
          </a:stretch>
        </p:blipFill>
        <p:spPr bwMode="auto">
          <a:xfrm>
            <a:off x="0" y="0"/>
            <a:ext cx="126365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2484438" y="1557338"/>
            <a:ext cx="1079500" cy="38877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6732588" y="1196975"/>
            <a:ext cx="1079500" cy="424815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7596188" y="1484313"/>
            <a:ext cx="792162" cy="38877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17919E-6 L -0.38003 -0.0002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45062" grpId="1" animBg="1"/>
      <p:bldP spid="45063" grpId="0" animBg="1"/>
      <p:bldP spid="45063" grpId="1" animBg="1"/>
      <p:bldP spid="45064" grpId="0" animBg="1"/>
    </p:bld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Alapértelmezett terv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 I K T O R</dc:creator>
  <cp:lastModifiedBy>V I K T O R</cp:lastModifiedBy>
  <cp:revision>1</cp:revision>
  <dcterms:created xsi:type="dcterms:W3CDTF">2009-04-30T08:40:44Z</dcterms:created>
  <dcterms:modified xsi:type="dcterms:W3CDTF">2009-04-30T08:41:27Z</dcterms:modified>
</cp:coreProperties>
</file>