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03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1A25E5D4-CE5D-41E6-A7E2-68C3A27EC12F}" type="slidenum">
              <a:rPr lang="en-US" sz="14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5E370542-FBC8-43E3-BBCA-14326A8E2BE1}" type="slidenum">
              <a:rPr lang="en-US" sz="14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39AC0825-F1DE-4F0E-9B6F-723D9ECE49F7}" type="slidenum">
              <a:rPr lang="en-US" sz="14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1B0CCA9A-160C-4898-B55F-98EE86C1DCF8}" type="slidenum">
              <a:rPr lang="en-US" sz="14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40E6097A-947F-4842-9D26-47992FEB2311}" type="slidenum">
              <a:rPr lang="en-US" sz="14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39514AA6-2240-417B-BEDE-BDCC4C588D3D}" type="slidenum">
              <a:rPr lang="en-US" sz="14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F8C66B6E-68A8-4B09-A063-A330C305EC17}" type="slidenum">
              <a:rPr lang="en-US" sz="14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D59D078D-DCAF-459C-9E52-B17B0DEA74C8}" type="slidenum">
              <a:rPr lang="en-US" sz="14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D6CC3DEA-444F-41EB-A163-4444B15D5FA6}" type="slidenum">
              <a:rPr lang="en-US" sz="14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0CC0B1FE-305E-4F04-AE1B-D44BAEB6296C}" type="slidenum">
              <a:rPr lang="en-US" sz="14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751765E3-B0CF-4B1F-A9C8-2C0A3010BFDD}" type="slidenum">
              <a:rPr lang="en-US" sz="14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Mintacím szerkesztése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Mintaszöveg szerkesztése</a:t>
            </a:r>
          </a:p>
          <a:p>
            <a:pPr lvl="1"/>
            <a:r>
              <a:rPr lang="en-US" smtClean="0"/>
              <a:t>Második szint</a:t>
            </a:r>
          </a:p>
          <a:p>
            <a:pPr lvl="2"/>
            <a:r>
              <a:rPr lang="en-US" smtClean="0"/>
              <a:t>Harmadik szint</a:t>
            </a:r>
          </a:p>
          <a:p>
            <a:pPr lvl="3"/>
            <a:r>
              <a:rPr lang="en-US" smtClean="0"/>
              <a:t>Negyedik szint</a:t>
            </a:r>
          </a:p>
          <a:p>
            <a:pPr lvl="4"/>
            <a:r>
              <a:rPr lang="en-US" smtClean="0"/>
              <a:t>Ötödik szint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rtl="0" fontAlgn="base">
              <a:spcBef>
                <a:spcPct val="0"/>
              </a:spcBef>
              <a:spcAft>
                <a:spcPct val="0"/>
              </a:spcAft>
            </a:pPr>
            <a:endParaRPr lang="en-US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rtl="0" fontAlgn="base">
              <a:spcBef>
                <a:spcPct val="0"/>
              </a:spcBef>
              <a:spcAft>
                <a:spcPct val="0"/>
              </a:spcAft>
            </a:pPr>
            <a:fld id="{75BEEFFE-415D-4B3C-B6DF-F56BAF07FB30}" type="slidenum">
              <a:rPr lang="en-US" kern="120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pPr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Oval 2"/>
          <p:cNvSpPr>
            <a:spLocks noChangeArrowheads="1"/>
          </p:cNvSpPr>
          <p:nvPr/>
        </p:nvSpPr>
        <p:spPr bwMode="auto">
          <a:xfrm>
            <a:off x="2341563" y="1196975"/>
            <a:ext cx="4319587" cy="4176713"/>
          </a:xfrm>
          <a:prstGeom prst="ellipse">
            <a:avLst/>
          </a:prstGeom>
          <a:solidFill>
            <a:schemeClr val="bg1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106499" name="Oval 3"/>
          <p:cNvSpPr>
            <a:spLocks noChangeArrowheads="1"/>
          </p:cNvSpPr>
          <p:nvPr/>
        </p:nvSpPr>
        <p:spPr bwMode="auto">
          <a:xfrm>
            <a:off x="2557463" y="1412875"/>
            <a:ext cx="3887787" cy="3759200"/>
          </a:xfrm>
          <a:prstGeom prst="ellipse">
            <a:avLst/>
          </a:prstGeom>
          <a:solidFill>
            <a:schemeClr val="tx1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lang="hu-HU" sz="20000" kern="1200" dirty="0">
                <a:solidFill>
                  <a:schemeClr val="bg1"/>
                </a:solidFill>
                <a:latin typeface="Arial" charset="0"/>
                <a:ea typeface="+mn-ea"/>
                <a:cs typeface="+mn-cs"/>
              </a:rPr>
              <a:t>4</a:t>
            </a:r>
            <a:endParaRPr lang="en-US" sz="20000" kern="1200" dirty="0">
              <a:solidFill>
                <a:schemeClr val="bg1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106500" name="Line 4"/>
          <p:cNvSpPr>
            <a:spLocks noChangeShapeType="1"/>
          </p:cNvSpPr>
          <p:nvPr/>
        </p:nvSpPr>
        <p:spPr bwMode="auto">
          <a:xfrm>
            <a:off x="1476375" y="3251200"/>
            <a:ext cx="61214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106501" name="Line 5"/>
          <p:cNvSpPr>
            <a:spLocks noChangeShapeType="1"/>
          </p:cNvSpPr>
          <p:nvPr/>
        </p:nvSpPr>
        <p:spPr bwMode="auto">
          <a:xfrm flipV="1">
            <a:off x="4521200" y="765175"/>
            <a:ext cx="0" cy="4968875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64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64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64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6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65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65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65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65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65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65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65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65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498" grpId="0" animBg="1"/>
      <p:bldP spid="106499" grpId="0" animBg="1"/>
      <p:bldP spid="106500" grpId="0" animBg="1"/>
      <p:bldP spid="10650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C1C1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674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6513" y="-26988"/>
            <a:ext cx="9191626" cy="688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6741" name="Text Box 5"/>
          <p:cNvSpPr txBox="1">
            <a:spLocks noChangeArrowheads="1"/>
          </p:cNvSpPr>
          <p:nvPr/>
        </p:nvSpPr>
        <p:spPr bwMode="auto">
          <a:xfrm>
            <a:off x="684213" y="908050"/>
            <a:ext cx="7848600" cy="496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lang="hu-HU" sz="8000" kern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aettenschweiler" pitchFamily="34" charset="0"/>
                <a:ea typeface="+mn-ea"/>
                <a:cs typeface="+mn-cs"/>
              </a:rPr>
              <a:t>”It is not about being big,</a:t>
            </a:r>
          </a:p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lang="hu-HU" sz="8000" kern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aettenschweiler" pitchFamily="34" charset="0"/>
                <a:ea typeface="+mn-ea"/>
                <a:cs typeface="+mn-cs"/>
              </a:rPr>
              <a:t>It’s about being </a:t>
            </a:r>
          </a:p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lang="hu-HU" sz="8000" kern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aettenschweiler" pitchFamily="34" charset="0"/>
                <a:ea typeface="+mn-ea"/>
                <a:cs typeface="+mn-cs"/>
              </a:rPr>
              <a:t>smart.”</a:t>
            </a:r>
          </a:p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en-US" sz="8000" kern="12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Haettenschweiler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116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4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Oval 2"/>
          <p:cNvSpPr>
            <a:spLocks noChangeArrowheads="1"/>
          </p:cNvSpPr>
          <p:nvPr/>
        </p:nvSpPr>
        <p:spPr bwMode="auto">
          <a:xfrm>
            <a:off x="3130550" y="3141663"/>
            <a:ext cx="720725" cy="647700"/>
          </a:xfrm>
          <a:prstGeom prst="ellipse">
            <a:avLst/>
          </a:prstGeom>
          <a:gradFill rotWithShape="1">
            <a:gsLst>
              <a:gs pos="0">
                <a:srgbClr val="C0C0C0"/>
              </a:gs>
              <a:gs pos="100000">
                <a:srgbClr val="C0C0C0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110595" name="Oval 3"/>
          <p:cNvSpPr>
            <a:spLocks noChangeArrowheads="1"/>
          </p:cNvSpPr>
          <p:nvPr/>
        </p:nvSpPr>
        <p:spPr bwMode="auto">
          <a:xfrm>
            <a:off x="4067175" y="4076700"/>
            <a:ext cx="720725" cy="647700"/>
          </a:xfrm>
          <a:prstGeom prst="ellipse">
            <a:avLst/>
          </a:prstGeom>
          <a:gradFill rotWithShape="1">
            <a:gsLst>
              <a:gs pos="0">
                <a:srgbClr val="C0C0C0"/>
              </a:gs>
              <a:gs pos="100000">
                <a:srgbClr val="C0C0C0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110596" name="Oval 4"/>
          <p:cNvSpPr>
            <a:spLocks noChangeArrowheads="1"/>
          </p:cNvSpPr>
          <p:nvPr/>
        </p:nvSpPr>
        <p:spPr bwMode="auto">
          <a:xfrm>
            <a:off x="4100513" y="3141663"/>
            <a:ext cx="720725" cy="647700"/>
          </a:xfrm>
          <a:prstGeom prst="ellipse">
            <a:avLst/>
          </a:prstGeom>
          <a:gradFill rotWithShape="1">
            <a:gsLst>
              <a:gs pos="0">
                <a:srgbClr val="A50021"/>
              </a:gs>
              <a:gs pos="100000">
                <a:srgbClr val="A50021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110597" name="Oval 5"/>
          <p:cNvSpPr>
            <a:spLocks noChangeArrowheads="1"/>
          </p:cNvSpPr>
          <p:nvPr/>
        </p:nvSpPr>
        <p:spPr bwMode="auto">
          <a:xfrm>
            <a:off x="5076825" y="3141663"/>
            <a:ext cx="720725" cy="647700"/>
          </a:xfrm>
          <a:prstGeom prst="ellipse">
            <a:avLst/>
          </a:prstGeom>
          <a:gradFill rotWithShape="1">
            <a:gsLst>
              <a:gs pos="0">
                <a:srgbClr val="C0C0C0"/>
              </a:gs>
              <a:gs pos="100000">
                <a:srgbClr val="C0C0C0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110598" name="Oval 6"/>
          <p:cNvSpPr>
            <a:spLocks noChangeArrowheads="1"/>
          </p:cNvSpPr>
          <p:nvPr/>
        </p:nvSpPr>
        <p:spPr bwMode="auto">
          <a:xfrm>
            <a:off x="2986088" y="4221163"/>
            <a:ext cx="720725" cy="647700"/>
          </a:xfrm>
          <a:prstGeom prst="ellipse">
            <a:avLst/>
          </a:prstGeom>
          <a:gradFill rotWithShape="1">
            <a:gsLst>
              <a:gs pos="0">
                <a:srgbClr val="C0C0C0"/>
              </a:gs>
              <a:gs pos="100000">
                <a:srgbClr val="C0C0C0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110599" name="Oval 7"/>
          <p:cNvSpPr>
            <a:spLocks noChangeArrowheads="1"/>
          </p:cNvSpPr>
          <p:nvPr/>
        </p:nvSpPr>
        <p:spPr bwMode="auto">
          <a:xfrm>
            <a:off x="2986088" y="2060575"/>
            <a:ext cx="720725" cy="647700"/>
          </a:xfrm>
          <a:prstGeom prst="ellipse">
            <a:avLst/>
          </a:prstGeom>
          <a:gradFill rotWithShape="1">
            <a:gsLst>
              <a:gs pos="0">
                <a:srgbClr val="C0C0C0"/>
              </a:gs>
              <a:gs pos="100000">
                <a:srgbClr val="C0C0C0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110600" name="Oval 8"/>
          <p:cNvSpPr>
            <a:spLocks noChangeArrowheads="1"/>
          </p:cNvSpPr>
          <p:nvPr/>
        </p:nvSpPr>
        <p:spPr bwMode="auto">
          <a:xfrm>
            <a:off x="5203825" y="4221163"/>
            <a:ext cx="720725" cy="647700"/>
          </a:xfrm>
          <a:prstGeom prst="ellipse">
            <a:avLst/>
          </a:prstGeom>
          <a:gradFill rotWithShape="1">
            <a:gsLst>
              <a:gs pos="0">
                <a:srgbClr val="C0C0C0"/>
              </a:gs>
              <a:gs pos="100000">
                <a:srgbClr val="C0C0C0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110601" name="Oval 9"/>
          <p:cNvSpPr>
            <a:spLocks noChangeArrowheads="1"/>
          </p:cNvSpPr>
          <p:nvPr/>
        </p:nvSpPr>
        <p:spPr bwMode="auto">
          <a:xfrm>
            <a:off x="5219700" y="2062163"/>
            <a:ext cx="720725" cy="647700"/>
          </a:xfrm>
          <a:prstGeom prst="ellipse">
            <a:avLst/>
          </a:prstGeom>
          <a:gradFill rotWithShape="1">
            <a:gsLst>
              <a:gs pos="0">
                <a:srgbClr val="C0C0C0"/>
              </a:gs>
              <a:gs pos="100000">
                <a:srgbClr val="C0C0C0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110602" name="Oval 10"/>
          <p:cNvSpPr>
            <a:spLocks noChangeArrowheads="1"/>
          </p:cNvSpPr>
          <p:nvPr/>
        </p:nvSpPr>
        <p:spPr bwMode="auto">
          <a:xfrm>
            <a:off x="4067175" y="2205038"/>
            <a:ext cx="720725" cy="647700"/>
          </a:xfrm>
          <a:prstGeom prst="ellipse">
            <a:avLst/>
          </a:prstGeom>
          <a:gradFill rotWithShape="1">
            <a:gsLst>
              <a:gs pos="0">
                <a:srgbClr val="C0C0C0"/>
              </a:gs>
              <a:gs pos="100000">
                <a:srgbClr val="C0C0C0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110603" name="Oval 11"/>
          <p:cNvSpPr>
            <a:spLocks noChangeArrowheads="1"/>
          </p:cNvSpPr>
          <p:nvPr/>
        </p:nvSpPr>
        <p:spPr bwMode="auto">
          <a:xfrm>
            <a:off x="2124075" y="1306513"/>
            <a:ext cx="4608513" cy="4397375"/>
          </a:xfrm>
          <a:prstGeom prst="ellipse">
            <a:avLst/>
          </a:prstGeom>
          <a:noFill/>
          <a:ln w="28575">
            <a:pattFill prst="pct80">
              <a:fgClr>
                <a:srgbClr val="A50021"/>
              </a:fgClr>
              <a:bgClr>
                <a:schemeClr val="bg1"/>
              </a:bgClr>
            </a:pattFill>
            <a:round/>
            <a:headEnd/>
            <a:tailEnd/>
          </a:ln>
          <a:effectLst/>
        </p:spPr>
        <p:txBody>
          <a:bodyPr wrap="none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110604" name="Oval 12"/>
          <p:cNvSpPr>
            <a:spLocks noChangeArrowheads="1"/>
          </p:cNvSpPr>
          <p:nvPr/>
        </p:nvSpPr>
        <p:spPr bwMode="auto">
          <a:xfrm>
            <a:off x="2266950" y="3141663"/>
            <a:ext cx="720725" cy="647700"/>
          </a:xfrm>
          <a:prstGeom prst="ellipse">
            <a:avLst/>
          </a:prstGeom>
          <a:gradFill rotWithShape="1">
            <a:gsLst>
              <a:gs pos="0">
                <a:srgbClr val="C0C0C0"/>
              </a:gs>
              <a:gs pos="100000">
                <a:srgbClr val="C0C0C0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110605" name="Oval 13"/>
          <p:cNvSpPr>
            <a:spLocks noChangeArrowheads="1"/>
          </p:cNvSpPr>
          <p:nvPr/>
        </p:nvSpPr>
        <p:spPr bwMode="auto">
          <a:xfrm>
            <a:off x="4067175" y="4868863"/>
            <a:ext cx="720725" cy="647700"/>
          </a:xfrm>
          <a:prstGeom prst="ellipse">
            <a:avLst/>
          </a:prstGeom>
          <a:gradFill rotWithShape="1">
            <a:gsLst>
              <a:gs pos="0">
                <a:srgbClr val="C0C0C0"/>
              </a:gs>
              <a:gs pos="100000">
                <a:srgbClr val="C0C0C0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110606" name="Oval 14"/>
          <p:cNvSpPr>
            <a:spLocks noChangeArrowheads="1"/>
          </p:cNvSpPr>
          <p:nvPr/>
        </p:nvSpPr>
        <p:spPr bwMode="auto">
          <a:xfrm>
            <a:off x="5940425" y="3141663"/>
            <a:ext cx="720725" cy="647700"/>
          </a:xfrm>
          <a:prstGeom prst="ellipse">
            <a:avLst/>
          </a:prstGeom>
          <a:gradFill rotWithShape="1">
            <a:gsLst>
              <a:gs pos="0">
                <a:srgbClr val="C0C0C0"/>
              </a:gs>
              <a:gs pos="100000">
                <a:srgbClr val="C0C0C0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110607" name="Oval 15"/>
          <p:cNvSpPr>
            <a:spLocks noChangeArrowheads="1"/>
          </p:cNvSpPr>
          <p:nvPr/>
        </p:nvSpPr>
        <p:spPr bwMode="auto">
          <a:xfrm>
            <a:off x="4067175" y="1412875"/>
            <a:ext cx="720725" cy="647700"/>
          </a:xfrm>
          <a:prstGeom prst="ellipse">
            <a:avLst/>
          </a:prstGeom>
          <a:gradFill rotWithShape="1">
            <a:gsLst>
              <a:gs pos="0">
                <a:srgbClr val="C0C0C0"/>
              </a:gs>
              <a:gs pos="100000">
                <a:srgbClr val="C0C0C0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819" name="Text Box 35"/>
          <p:cNvSpPr txBox="1">
            <a:spLocks noChangeArrowheads="1"/>
          </p:cNvSpPr>
          <p:nvPr/>
        </p:nvSpPr>
        <p:spPr bwMode="auto">
          <a:xfrm>
            <a:off x="1673225" y="223838"/>
            <a:ext cx="5784850" cy="618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hu-HU" sz="20000" kern="1200">
                <a:solidFill>
                  <a:srgbClr val="B2B2B2"/>
                </a:solidFill>
                <a:latin typeface="Haettenschweiler" pitchFamily="34" charset="0"/>
                <a:ea typeface="+mn-ea"/>
                <a:cs typeface="+mn-cs"/>
              </a:rPr>
              <a:t>TALENT</a:t>
            </a:r>
            <a:endParaRPr lang="hu-HU" sz="25000" kern="1200">
              <a:solidFill>
                <a:srgbClr val="B2B2B2"/>
              </a:solidFill>
              <a:latin typeface="Haettenschweiler" pitchFamily="34" charset="0"/>
              <a:ea typeface="+mn-ea"/>
              <a:cs typeface="+mn-cs"/>
            </a:endParaRPr>
          </a:p>
          <a:p>
            <a:pPr algn="ctr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hu-HU" sz="30000" kern="1200">
                <a:solidFill>
                  <a:srgbClr val="B2B2B2"/>
                </a:solidFill>
                <a:latin typeface="Haettenschweiler" pitchFamily="34" charset="0"/>
                <a:ea typeface="+mn-ea"/>
                <a:cs typeface="+mn-cs"/>
              </a:rPr>
              <a:t>POOL</a:t>
            </a:r>
            <a:endParaRPr lang="en-US" sz="30000" kern="1200">
              <a:solidFill>
                <a:srgbClr val="B2B2B2"/>
              </a:solidFill>
              <a:latin typeface="Haettenschweiler" pitchFamily="34" charset="0"/>
              <a:ea typeface="+mn-ea"/>
              <a:cs typeface="+mn-cs"/>
            </a:endParaRPr>
          </a:p>
        </p:txBody>
      </p:sp>
      <p:sp>
        <p:nvSpPr>
          <p:cNvPr id="118786" name="Oval 2"/>
          <p:cNvSpPr>
            <a:spLocks noChangeArrowheads="1"/>
          </p:cNvSpPr>
          <p:nvPr/>
        </p:nvSpPr>
        <p:spPr bwMode="auto">
          <a:xfrm>
            <a:off x="4067175" y="3141663"/>
            <a:ext cx="720725" cy="647700"/>
          </a:xfrm>
          <a:prstGeom prst="ellipse">
            <a:avLst/>
          </a:prstGeom>
          <a:gradFill rotWithShape="1">
            <a:gsLst>
              <a:gs pos="0">
                <a:srgbClr val="A50021"/>
              </a:gs>
              <a:gs pos="100000">
                <a:srgbClr val="A50021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118787" name="Oval 3"/>
          <p:cNvSpPr>
            <a:spLocks noChangeArrowheads="1"/>
          </p:cNvSpPr>
          <p:nvPr/>
        </p:nvSpPr>
        <p:spPr bwMode="auto">
          <a:xfrm>
            <a:off x="3346450" y="3789363"/>
            <a:ext cx="720725" cy="647700"/>
          </a:xfrm>
          <a:prstGeom prst="ellipse">
            <a:avLst/>
          </a:prstGeom>
          <a:gradFill rotWithShape="1">
            <a:gsLst>
              <a:gs pos="0">
                <a:srgbClr val="C0C0C0"/>
              </a:gs>
              <a:gs pos="100000">
                <a:srgbClr val="C0C0C0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118788" name="Oval 4"/>
          <p:cNvSpPr>
            <a:spLocks noChangeArrowheads="1"/>
          </p:cNvSpPr>
          <p:nvPr/>
        </p:nvSpPr>
        <p:spPr bwMode="auto">
          <a:xfrm>
            <a:off x="4787900" y="3789363"/>
            <a:ext cx="720725" cy="647700"/>
          </a:xfrm>
          <a:prstGeom prst="ellipse">
            <a:avLst/>
          </a:prstGeom>
          <a:gradFill rotWithShape="1">
            <a:gsLst>
              <a:gs pos="0">
                <a:srgbClr val="C0C0C0"/>
              </a:gs>
              <a:gs pos="100000">
                <a:srgbClr val="C0C0C0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118789" name="Oval 5"/>
          <p:cNvSpPr>
            <a:spLocks noChangeArrowheads="1"/>
          </p:cNvSpPr>
          <p:nvPr/>
        </p:nvSpPr>
        <p:spPr bwMode="auto">
          <a:xfrm>
            <a:off x="4067175" y="2276475"/>
            <a:ext cx="720725" cy="647700"/>
          </a:xfrm>
          <a:prstGeom prst="ellipse">
            <a:avLst/>
          </a:prstGeom>
          <a:gradFill rotWithShape="1">
            <a:gsLst>
              <a:gs pos="0">
                <a:srgbClr val="C0C0C0"/>
              </a:gs>
              <a:gs pos="100000">
                <a:srgbClr val="C0C0C0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118790" name="Oval 6"/>
          <p:cNvSpPr>
            <a:spLocks noChangeArrowheads="1"/>
          </p:cNvSpPr>
          <p:nvPr/>
        </p:nvSpPr>
        <p:spPr bwMode="auto">
          <a:xfrm>
            <a:off x="2843213" y="1992313"/>
            <a:ext cx="3168650" cy="3024187"/>
          </a:xfrm>
          <a:prstGeom prst="ellipse">
            <a:avLst/>
          </a:prstGeom>
          <a:noFill/>
          <a:ln w="28575">
            <a:pattFill prst="pct80">
              <a:fgClr>
                <a:srgbClr val="A50021"/>
              </a:fgClr>
              <a:bgClr>
                <a:schemeClr val="bg1"/>
              </a:bgClr>
            </a:pattFill>
            <a:round/>
            <a:headEnd/>
            <a:tailEnd/>
          </a:ln>
          <a:effectLst/>
        </p:spPr>
        <p:txBody>
          <a:bodyPr wrap="none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187450" y="404813"/>
            <a:ext cx="6553200" cy="5976937"/>
            <a:chOff x="748" y="255"/>
            <a:chExt cx="4128" cy="3765"/>
          </a:xfrm>
        </p:grpSpPr>
        <p:sp>
          <p:nvSpPr>
            <p:cNvPr id="118792" name="Oval 8"/>
            <p:cNvSpPr>
              <a:spLocks noChangeArrowheads="1"/>
            </p:cNvSpPr>
            <p:nvPr/>
          </p:nvSpPr>
          <p:spPr bwMode="auto">
            <a:xfrm>
              <a:off x="748" y="2024"/>
              <a:ext cx="454" cy="408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FFCC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endParaRPr lang="en-US" kern="1200">
                <a:solidFill>
                  <a:srgbClr val="000000"/>
                </a:solidFill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18793" name="Oval 9"/>
            <p:cNvSpPr>
              <a:spLocks noChangeArrowheads="1"/>
            </p:cNvSpPr>
            <p:nvPr/>
          </p:nvSpPr>
          <p:spPr bwMode="auto">
            <a:xfrm>
              <a:off x="1746" y="3521"/>
              <a:ext cx="454" cy="408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FFCC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endParaRPr lang="en-US" kern="1200">
                <a:solidFill>
                  <a:srgbClr val="000000"/>
                </a:solidFill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18794" name="Oval 10"/>
            <p:cNvSpPr>
              <a:spLocks noChangeArrowheads="1"/>
            </p:cNvSpPr>
            <p:nvPr/>
          </p:nvSpPr>
          <p:spPr bwMode="auto">
            <a:xfrm>
              <a:off x="3696" y="3339"/>
              <a:ext cx="454" cy="408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FFCC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endParaRPr lang="en-US" kern="1200">
                <a:solidFill>
                  <a:srgbClr val="000000"/>
                </a:solidFill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18795" name="Oval 11"/>
            <p:cNvSpPr>
              <a:spLocks noChangeArrowheads="1"/>
            </p:cNvSpPr>
            <p:nvPr/>
          </p:nvSpPr>
          <p:spPr bwMode="auto">
            <a:xfrm>
              <a:off x="975" y="2931"/>
              <a:ext cx="454" cy="408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FFCC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endParaRPr lang="en-US" kern="1200">
                <a:solidFill>
                  <a:srgbClr val="000000"/>
                </a:solidFill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18796" name="Oval 12"/>
            <p:cNvSpPr>
              <a:spLocks noChangeArrowheads="1"/>
            </p:cNvSpPr>
            <p:nvPr/>
          </p:nvSpPr>
          <p:spPr bwMode="auto">
            <a:xfrm>
              <a:off x="975" y="1207"/>
              <a:ext cx="454" cy="408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FFCC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endParaRPr lang="en-US" kern="1200">
                <a:solidFill>
                  <a:srgbClr val="000000"/>
                </a:solidFill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18797" name="Oval 13"/>
            <p:cNvSpPr>
              <a:spLocks noChangeArrowheads="1"/>
            </p:cNvSpPr>
            <p:nvPr/>
          </p:nvSpPr>
          <p:spPr bwMode="auto">
            <a:xfrm>
              <a:off x="2698" y="3612"/>
              <a:ext cx="454" cy="408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FFCC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endParaRPr lang="en-US" kern="1200">
                <a:solidFill>
                  <a:srgbClr val="000000"/>
                </a:solidFill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18798" name="Oval 14"/>
            <p:cNvSpPr>
              <a:spLocks noChangeArrowheads="1"/>
            </p:cNvSpPr>
            <p:nvPr/>
          </p:nvSpPr>
          <p:spPr bwMode="auto">
            <a:xfrm>
              <a:off x="4150" y="1072"/>
              <a:ext cx="454" cy="408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FFCC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endParaRPr lang="en-US" kern="1200">
                <a:solidFill>
                  <a:srgbClr val="000000"/>
                </a:solidFill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18799" name="Oval 15"/>
            <p:cNvSpPr>
              <a:spLocks noChangeArrowheads="1"/>
            </p:cNvSpPr>
            <p:nvPr/>
          </p:nvSpPr>
          <p:spPr bwMode="auto">
            <a:xfrm>
              <a:off x="2517" y="255"/>
              <a:ext cx="454" cy="408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FFCC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endParaRPr lang="en-US" kern="1200">
                <a:solidFill>
                  <a:srgbClr val="000000"/>
                </a:solidFill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18800" name="Oval 16"/>
            <p:cNvSpPr>
              <a:spLocks noChangeArrowheads="1"/>
            </p:cNvSpPr>
            <p:nvPr/>
          </p:nvSpPr>
          <p:spPr bwMode="auto">
            <a:xfrm>
              <a:off x="1565" y="527"/>
              <a:ext cx="454" cy="408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FFCC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endParaRPr lang="en-US" kern="1200">
                <a:solidFill>
                  <a:srgbClr val="000000"/>
                </a:solidFill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18801" name="Oval 17"/>
            <p:cNvSpPr>
              <a:spLocks noChangeArrowheads="1"/>
            </p:cNvSpPr>
            <p:nvPr/>
          </p:nvSpPr>
          <p:spPr bwMode="auto">
            <a:xfrm>
              <a:off x="4286" y="2750"/>
              <a:ext cx="454" cy="408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FFCC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endParaRPr lang="en-US" kern="1200">
                <a:solidFill>
                  <a:srgbClr val="000000"/>
                </a:solidFill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18802" name="Oval 18"/>
            <p:cNvSpPr>
              <a:spLocks noChangeArrowheads="1"/>
            </p:cNvSpPr>
            <p:nvPr/>
          </p:nvSpPr>
          <p:spPr bwMode="auto">
            <a:xfrm>
              <a:off x="3470" y="482"/>
              <a:ext cx="454" cy="408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FFCC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endParaRPr lang="en-US" kern="1200">
                <a:solidFill>
                  <a:srgbClr val="000000"/>
                </a:solidFill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18803" name="Oval 19"/>
            <p:cNvSpPr>
              <a:spLocks noChangeArrowheads="1"/>
            </p:cNvSpPr>
            <p:nvPr/>
          </p:nvSpPr>
          <p:spPr bwMode="auto">
            <a:xfrm>
              <a:off x="4422" y="1933"/>
              <a:ext cx="454" cy="408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FFCC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endParaRPr lang="en-US" kern="1200">
                <a:solidFill>
                  <a:srgbClr val="000000"/>
                </a:solidFill>
                <a:latin typeface="Arial" charset="0"/>
                <a:ea typeface="+mn-ea"/>
                <a:cs typeface="+mn-cs"/>
              </a:endParaRPr>
            </a:p>
          </p:txBody>
        </p:sp>
      </p:grpSp>
      <p:grpSp>
        <p:nvGrpSpPr>
          <p:cNvPr id="3" name="Group 20"/>
          <p:cNvGrpSpPr>
            <a:grpSpLocks/>
          </p:cNvGrpSpPr>
          <p:nvPr/>
        </p:nvGrpSpPr>
        <p:grpSpPr bwMode="auto">
          <a:xfrm>
            <a:off x="1835150" y="1052513"/>
            <a:ext cx="5184775" cy="4681537"/>
            <a:chOff x="1156" y="663"/>
            <a:chExt cx="3266" cy="2949"/>
          </a:xfrm>
        </p:grpSpPr>
        <p:sp>
          <p:nvSpPr>
            <p:cNvPr id="118805" name="Line 21"/>
            <p:cNvSpPr>
              <a:spLocks noChangeShapeType="1"/>
            </p:cNvSpPr>
            <p:nvPr/>
          </p:nvSpPr>
          <p:spPr bwMode="auto">
            <a:xfrm>
              <a:off x="1383" y="1525"/>
              <a:ext cx="1406" cy="635"/>
            </a:xfrm>
            <a:prstGeom prst="line">
              <a:avLst/>
            </a:prstGeom>
            <a:noFill/>
            <a:ln w="9525">
              <a:solidFill>
                <a:srgbClr val="FFCC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endParaRPr lang="en-US" kern="1200">
                <a:solidFill>
                  <a:srgbClr val="000000"/>
                </a:solidFill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18806" name="Line 22"/>
            <p:cNvSpPr>
              <a:spLocks noChangeShapeType="1"/>
            </p:cNvSpPr>
            <p:nvPr/>
          </p:nvSpPr>
          <p:spPr bwMode="auto">
            <a:xfrm>
              <a:off x="1927" y="890"/>
              <a:ext cx="862" cy="1270"/>
            </a:xfrm>
            <a:prstGeom prst="line">
              <a:avLst/>
            </a:prstGeom>
            <a:noFill/>
            <a:ln w="9525">
              <a:solidFill>
                <a:srgbClr val="FFCC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endParaRPr lang="en-US" kern="1200">
                <a:solidFill>
                  <a:srgbClr val="000000"/>
                </a:solidFill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18807" name="Line 23"/>
            <p:cNvSpPr>
              <a:spLocks noChangeShapeType="1"/>
            </p:cNvSpPr>
            <p:nvPr/>
          </p:nvSpPr>
          <p:spPr bwMode="auto">
            <a:xfrm>
              <a:off x="2744" y="663"/>
              <a:ext cx="45" cy="1452"/>
            </a:xfrm>
            <a:prstGeom prst="line">
              <a:avLst/>
            </a:prstGeom>
            <a:noFill/>
            <a:ln w="9525">
              <a:solidFill>
                <a:srgbClr val="FFCC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endParaRPr lang="en-US" kern="1200">
                <a:solidFill>
                  <a:srgbClr val="000000"/>
                </a:solidFill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18808" name="Line 24"/>
            <p:cNvSpPr>
              <a:spLocks noChangeShapeType="1"/>
            </p:cNvSpPr>
            <p:nvPr/>
          </p:nvSpPr>
          <p:spPr bwMode="auto">
            <a:xfrm flipH="1">
              <a:off x="2835" y="890"/>
              <a:ext cx="771" cy="1225"/>
            </a:xfrm>
            <a:prstGeom prst="line">
              <a:avLst/>
            </a:prstGeom>
            <a:noFill/>
            <a:ln w="9525">
              <a:solidFill>
                <a:srgbClr val="FFCC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endParaRPr lang="en-US" kern="1200">
                <a:solidFill>
                  <a:srgbClr val="000000"/>
                </a:solidFill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18809" name="Line 25"/>
            <p:cNvSpPr>
              <a:spLocks noChangeShapeType="1"/>
            </p:cNvSpPr>
            <p:nvPr/>
          </p:nvSpPr>
          <p:spPr bwMode="auto">
            <a:xfrm flipH="1">
              <a:off x="2789" y="1434"/>
              <a:ext cx="1406" cy="726"/>
            </a:xfrm>
            <a:prstGeom prst="line">
              <a:avLst/>
            </a:prstGeom>
            <a:noFill/>
            <a:ln w="9525">
              <a:solidFill>
                <a:srgbClr val="FFCC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endParaRPr lang="en-US" kern="1200">
                <a:solidFill>
                  <a:srgbClr val="000000"/>
                </a:solidFill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18810" name="Line 26"/>
            <p:cNvSpPr>
              <a:spLocks noChangeShapeType="1"/>
            </p:cNvSpPr>
            <p:nvPr/>
          </p:nvSpPr>
          <p:spPr bwMode="auto">
            <a:xfrm flipH="1">
              <a:off x="2789" y="2160"/>
              <a:ext cx="1633" cy="0"/>
            </a:xfrm>
            <a:prstGeom prst="line">
              <a:avLst/>
            </a:prstGeom>
            <a:noFill/>
            <a:ln w="9525">
              <a:solidFill>
                <a:srgbClr val="FFCC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endParaRPr lang="en-US" kern="1200">
                <a:solidFill>
                  <a:srgbClr val="000000"/>
                </a:solidFill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18811" name="Line 27"/>
            <p:cNvSpPr>
              <a:spLocks noChangeShapeType="1"/>
            </p:cNvSpPr>
            <p:nvPr/>
          </p:nvSpPr>
          <p:spPr bwMode="auto">
            <a:xfrm flipH="1" flipV="1">
              <a:off x="2790" y="2161"/>
              <a:ext cx="1542" cy="725"/>
            </a:xfrm>
            <a:prstGeom prst="line">
              <a:avLst/>
            </a:prstGeom>
            <a:noFill/>
            <a:ln w="9525">
              <a:solidFill>
                <a:srgbClr val="FFCC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endParaRPr lang="en-US" kern="1200">
                <a:solidFill>
                  <a:srgbClr val="000000"/>
                </a:solidFill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18812" name="Line 28"/>
            <p:cNvSpPr>
              <a:spLocks noChangeShapeType="1"/>
            </p:cNvSpPr>
            <p:nvPr/>
          </p:nvSpPr>
          <p:spPr bwMode="auto">
            <a:xfrm flipV="1">
              <a:off x="1156" y="2160"/>
              <a:ext cx="1633" cy="45"/>
            </a:xfrm>
            <a:prstGeom prst="line">
              <a:avLst/>
            </a:prstGeom>
            <a:noFill/>
            <a:ln w="9525">
              <a:solidFill>
                <a:srgbClr val="FFCC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endParaRPr lang="en-US" kern="1200">
                <a:solidFill>
                  <a:srgbClr val="000000"/>
                </a:solidFill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18813" name="Line 29"/>
            <p:cNvSpPr>
              <a:spLocks noChangeShapeType="1"/>
            </p:cNvSpPr>
            <p:nvPr/>
          </p:nvSpPr>
          <p:spPr bwMode="auto">
            <a:xfrm flipV="1">
              <a:off x="1338" y="2160"/>
              <a:ext cx="1451" cy="862"/>
            </a:xfrm>
            <a:prstGeom prst="line">
              <a:avLst/>
            </a:prstGeom>
            <a:noFill/>
            <a:ln w="9525">
              <a:solidFill>
                <a:srgbClr val="FFCC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endParaRPr lang="en-US" kern="1200">
                <a:solidFill>
                  <a:srgbClr val="000000"/>
                </a:solidFill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18814" name="Line 30"/>
            <p:cNvSpPr>
              <a:spLocks noChangeShapeType="1"/>
            </p:cNvSpPr>
            <p:nvPr/>
          </p:nvSpPr>
          <p:spPr bwMode="auto">
            <a:xfrm flipH="1" flipV="1">
              <a:off x="2789" y="2160"/>
              <a:ext cx="998" cy="1224"/>
            </a:xfrm>
            <a:prstGeom prst="line">
              <a:avLst/>
            </a:prstGeom>
            <a:noFill/>
            <a:ln w="9525">
              <a:solidFill>
                <a:srgbClr val="FFCC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endParaRPr lang="en-US" kern="1200">
                <a:solidFill>
                  <a:srgbClr val="000000"/>
                </a:solidFill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18815" name="Line 31"/>
            <p:cNvSpPr>
              <a:spLocks noChangeShapeType="1"/>
            </p:cNvSpPr>
            <p:nvPr/>
          </p:nvSpPr>
          <p:spPr bwMode="auto">
            <a:xfrm flipH="1" flipV="1">
              <a:off x="2789" y="2115"/>
              <a:ext cx="136" cy="1497"/>
            </a:xfrm>
            <a:prstGeom prst="line">
              <a:avLst/>
            </a:prstGeom>
            <a:noFill/>
            <a:ln w="9525">
              <a:solidFill>
                <a:srgbClr val="FFCC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endParaRPr lang="en-US" kern="1200">
                <a:solidFill>
                  <a:srgbClr val="000000"/>
                </a:solidFill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18816" name="Line 32"/>
            <p:cNvSpPr>
              <a:spLocks noChangeShapeType="1"/>
            </p:cNvSpPr>
            <p:nvPr/>
          </p:nvSpPr>
          <p:spPr bwMode="auto">
            <a:xfrm flipV="1">
              <a:off x="2063" y="2160"/>
              <a:ext cx="726" cy="1361"/>
            </a:xfrm>
            <a:prstGeom prst="line">
              <a:avLst/>
            </a:prstGeom>
            <a:noFill/>
            <a:ln w="9525">
              <a:solidFill>
                <a:srgbClr val="FFCC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endParaRPr lang="en-US" kern="1200">
                <a:solidFill>
                  <a:srgbClr val="000000"/>
                </a:solidFill>
                <a:latin typeface="Arial" charset="0"/>
                <a:ea typeface="+mn-ea"/>
                <a:cs typeface="+mn-cs"/>
              </a:endParaRPr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500"/>
                                        <p:tgtEl>
                                          <p:spTgt spid="118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819" grpId="0"/>
    </p:bldLst>
  </p:timing>
</p:sld>
</file>

<file path=ppt/theme/theme1.xml><?xml version="1.0" encoding="utf-8"?>
<a:theme xmlns:a="http://schemas.openxmlformats.org/drawingml/2006/main" name="Alapértelmezett terv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lapértelmezett ter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16</Words>
  <Application>Microsoft Office PowerPoint</Application>
  <PresentationFormat>On-screen Show (4:3)</PresentationFormat>
  <Paragraphs>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Alapértelmezett terv</vt:lpstr>
      <vt:lpstr>Slide 1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 I K T O R</dc:creator>
  <cp:lastModifiedBy>V I K T O R</cp:lastModifiedBy>
  <cp:revision>1</cp:revision>
  <dcterms:created xsi:type="dcterms:W3CDTF">2009-04-30T08:02:44Z</dcterms:created>
  <dcterms:modified xsi:type="dcterms:W3CDTF">2009-04-30T08:08:02Z</dcterms:modified>
</cp:coreProperties>
</file>