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A25E5D4-CE5D-41E6-A7E2-68C3A27EC12F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E370542-FBC8-43E3-BBCA-14326A8E2BE1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9AC0825-F1DE-4F0E-9B6F-723D9ECE49F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B0CCA9A-160C-4898-B55F-98EE86C1DCF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0E6097A-947F-4842-9D26-47992FEB2311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9514AA6-2240-417B-BEDE-BDCC4C588D3D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F8C66B6E-68A8-4B09-A063-A330C305EC1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59D078D-DCAF-459C-9E52-B17B0DEA74C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6CC3DEA-444F-41EB-A163-4444B15D5FA6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0CC0B1FE-305E-4F04-AE1B-D44BAEB6296C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751765E3-B0CF-4B1F-A9C8-2C0A3010BFDD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Mintaszöveg szerkesztése</a:t>
            </a:r>
          </a:p>
          <a:p>
            <a:pPr lvl="1"/>
            <a:r>
              <a:rPr lang="en-US" smtClean="0"/>
              <a:t>Második szint</a:t>
            </a:r>
          </a:p>
          <a:p>
            <a:pPr lvl="2"/>
            <a:r>
              <a:rPr lang="en-US" smtClean="0"/>
              <a:t>Harmadik szint</a:t>
            </a:r>
          </a:p>
          <a:p>
            <a:pPr lvl="3"/>
            <a:r>
              <a:rPr lang="en-US" smtClean="0"/>
              <a:t>Negyedik szint</a:t>
            </a:r>
          </a:p>
          <a:p>
            <a:pPr lvl="4"/>
            <a:r>
              <a:rPr lang="en-US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75BEEFFE-415D-4B3C-B6DF-F56BAF07FB30}" type="slidenum">
              <a:rPr lang="en-US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80" name="Rectangle 8"/>
          <p:cNvSpPr>
            <a:spLocks noChangeArrowheads="1"/>
          </p:cNvSpPr>
          <p:nvPr/>
        </p:nvSpPr>
        <p:spPr bwMode="auto">
          <a:xfrm>
            <a:off x="0" y="0"/>
            <a:ext cx="9144000" cy="1557338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5479" name="Rectangle 7"/>
          <p:cNvSpPr>
            <a:spLocks noChangeArrowheads="1"/>
          </p:cNvSpPr>
          <p:nvPr/>
        </p:nvSpPr>
        <p:spPr bwMode="auto">
          <a:xfrm>
            <a:off x="0" y="5300663"/>
            <a:ext cx="9144000" cy="155733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105476" name="Picture 4" descr="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1700213"/>
            <a:ext cx="5256213" cy="3402012"/>
          </a:xfrm>
          <a:prstGeom prst="rect">
            <a:avLst/>
          </a:prstGeom>
          <a:noFill/>
        </p:spPr>
      </p:pic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2195513" y="5445125"/>
            <a:ext cx="46529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hu-HU" sz="3600" kern="1200">
                <a:solidFill>
                  <a:srgbClr val="808080"/>
                </a:solidFill>
                <a:latin typeface="Century Gothic" pitchFamily="34" charset="0"/>
                <a:ea typeface="+mn-ea"/>
                <a:cs typeface="+mn-cs"/>
              </a:rPr>
              <a:t>VIKTORSC@USC.EDU</a:t>
            </a:r>
            <a:endParaRPr lang="en-US" sz="3600" kern="1200">
              <a:solidFill>
                <a:srgbClr val="808080"/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684213" y="3141663"/>
            <a:ext cx="7734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hu-HU" sz="3600" kern="1200">
                <a:solidFill>
                  <a:srgbClr val="A50021"/>
                </a:solidFill>
                <a:latin typeface="Century Gothic" pitchFamily="34" charset="0"/>
                <a:ea typeface="+mn-ea"/>
                <a:cs typeface="+mn-cs"/>
              </a:rPr>
              <a:t>THANK YOU FOR YOUR ATTENTION!</a:t>
            </a:r>
            <a:endParaRPr lang="en-US" sz="3600" kern="1200">
              <a:solidFill>
                <a:srgbClr val="A50021"/>
              </a:solidFill>
              <a:latin typeface="Century Gothic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4335E-6 L 0.00226 -0.3720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8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7" grpId="0"/>
      <p:bldP spid="105478" grpId="0"/>
    </p:bld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Alapértelmezett terv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 I K T O R</dc:creator>
  <cp:lastModifiedBy>V I K T O R</cp:lastModifiedBy>
  <cp:revision>1</cp:revision>
  <dcterms:created xsi:type="dcterms:W3CDTF">2009-04-30T08:12:14Z</dcterms:created>
  <dcterms:modified xsi:type="dcterms:W3CDTF">2009-04-30T08:12:42Z</dcterms:modified>
</cp:coreProperties>
</file>