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A25E5D4-CE5D-41E6-A7E2-68C3A27EC12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0CCA9A-160C-4898-B55F-98EE86C1DC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0E6097A-947F-4842-9D26-47992FEB231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514AA6-2240-417B-BEDE-BDCC4C588D3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8C66B6E-68A8-4B09-A063-A330C305EC1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59D078D-DCAF-459C-9E52-B17B0DEA74C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6CC3DEA-444F-41EB-A163-4444B15D5FA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CC0B1FE-305E-4F04-AE1B-D44BAEB6296C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51765E3-B0CF-4B1F-A9C8-2C0A3010BFD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E370542-FBC8-43E3-BBCA-14326A8E2BE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AC0825-F1DE-4F0E-9B6F-723D9ECE49F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AC25D-58F5-4509-B637-58295D6DBD1E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523A7-EBA6-4609-A69E-4B308EAB4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5BEEFFE-415D-4B3C-B6DF-F56BAF07FB30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>
            <a:lum bright="-36000"/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90500" y="404813"/>
            <a:ext cx="8834438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10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SURROUND </a:t>
            </a:r>
            <a:r>
              <a:rPr lang="hu-HU" sz="8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YOURSELF</a:t>
            </a:r>
          </a:p>
          <a:p>
            <a: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75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WITH</a:t>
            </a:r>
            <a:r>
              <a:rPr lang="hu-HU" sz="10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 PEOPLE</a:t>
            </a:r>
          </a:p>
          <a:p>
            <a: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8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WHOSE</a:t>
            </a:r>
            <a:r>
              <a:rPr lang="hu-HU" sz="99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 ASPIRATIONS </a:t>
            </a:r>
            <a:r>
              <a:rPr lang="hu-HU" sz="6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ARE</a:t>
            </a:r>
            <a:r>
              <a:rPr lang="hu-HU" sz="99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 </a:t>
            </a:r>
          </a:p>
          <a:p>
            <a: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7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AS </a:t>
            </a:r>
            <a:r>
              <a:rPr lang="hu-HU" sz="12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HIGH </a:t>
            </a:r>
            <a:r>
              <a:rPr lang="hu-HU" sz="8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AS</a:t>
            </a:r>
            <a:r>
              <a:rPr lang="hu-HU" sz="99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 </a:t>
            </a:r>
            <a:r>
              <a:rPr lang="hu-HU" sz="12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YOURS</a:t>
            </a:r>
            <a:endParaRPr lang="en-US" sz="12000" kern="1200">
              <a:solidFill>
                <a:srgbClr val="FFFFFF"/>
              </a:solidFill>
              <a:latin typeface="Haettenschweiler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Alapértelmezett terv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I K T O R</dc:creator>
  <cp:lastModifiedBy>V I K T O R</cp:lastModifiedBy>
  <cp:revision>2</cp:revision>
  <dcterms:created xsi:type="dcterms:W3CDTF">2009-04-30T08:10:16Z</dcterms:created>
  <dcterms:modified xsi:type="dcterms:W3CDTF">2009-04-30T08:12:03Z</dcterms:modified>
</cp:coreProperties>
</file>