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0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1A25E5D4-CE5D-41E6-A7E2-68C3A27EC12F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5E370542-FBC8-43E3-BBCA-14326A8E2BE1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39AC0825-F1DE-4F0E-9B6F-723D9ECE49F7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1A25E5D4-CE5D-41E6-A7E2-68C3A27EC12F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1B0CCA9A-160C-4898-B55F-98EE86C1DCF8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40E6097A-947F-4842-9D26-47992FEB2311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39514AA6-2240-417B-BEDE-BDCC4C588D3D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F8C66B6E-68A8-4B09-A063-A330C305EC17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D59D078D-DCAF-459C-9E52-B17B0DEA74C8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D6CC3DEA-444F-41EB-A163-4444B15D5FA6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0CC0B1FE-305E-4F04-AE1B-D44BAEB6296C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1B0CCA9A-160C-4898-B55F-98EE86C1DCF8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751765E3-B0CF-4B1F-A9C8-2C0A3010BFDD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5E370542-FBC8-43E3-BBCA-14326A8E2BE1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39AC0825-F1DE-4F0E-9B6F-723D9ECE49F7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40E6097A-947F-4842-9D26-47992FEB2311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39514AA6-2240-417B-BEDE-BDCC4C588D3D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F8C66B6E-68A8-4B09-A063-A330C305EC17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D59D078D-DCAF-459C-9E52-B17B0DEA74C8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D6CC3DEA-444F-41EB-A163-4444B15D5FA6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0CC0B1FE-305E-4F04-AE1B-D44BAEB6296C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751765E3-B0CF-4B1F-A9C8-2C0A3010BFDD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Mintaszöveg szerkesztése</a:t>
            </a:r>
          </a:p>
          <a:p>
            <a:pPr lvl="1"/>
            <a:r>
              <a:rPr lang="en-US" smtClean="0"/>
              <a:t>Második szint</a:t>
            </a:r>
          </a:p>
          <a:p>
            <a:pPr lvl="2"/>
            <a:r>
              <a:rPr lang="en-US" smtClean="0"/>
              <a:t>Harmadik szint</a:t>
            </a:r>
          </a:p>
          <a:p>
            <a:pPr lvl="3"/>
            <a:r>
              <a:rPr lang="en-US" smtClean="0"/>
              <a:t>Negyedik szint</a:t>
            </a:r>
          </a:p>
          <a:p>
            <a:pPr lvl="4"/>
            <a:r>
              <a:rPr lang="en-US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</a:pPr>
            <a:fld id="{75BEEFFE-415D-4B3C-B6DF-F56BAF07FB30}" type="slidenum">
              <a:rPr lang="en-US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Mintaszöveg szerkesztése</a:t>
            </a:r>
          </a:p>
          <a:p>
            <a:pPr lvl="1"/>
            <a:r>
              <a:rPr lang="en-US" smtClean="0"/>
              <a:t>Második szint</a:t>
            </a:r>
          </a:p>
          <a:p>
            <a:pPr lvl="2"/>
            <a:r>
              <a:rPr lang="en-US" smtClean="0"/>
              <a:t>Harmadik szint</a:t>
            </a:r>
          </a:p>
          <a:p>
            <a:pPr lvl="3"/>
            <a:r>
              <a:rPr lang="en-US" smtClean="0"/>
              <a:t>Negyedik szint</a:t>
            </a:r>
          </a:p>
          <a:p>
            <a:pPr lvl="4"/>
            <a:r>
              <a:rPr lang="en-US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</a:pPr>
            <a:fld id="{75BEEFFE-415D-4B3C-B6DF-F56BAF07FB30}" type="slidenum">
              <a:rPr lang="en-US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172" name="Picture 4" descr="604623_6064698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35173" name="Picture 5" descr="website01"/>
          <p:cNvPicPr>
            <a:picLocks noChangeAspect="1" noChangeArrowheads="1"/>
          </p:cNvPicPr>
          <p:nvPr/>
        </p:nvPicPr>
        <p:blipFill>
          <a:blip r:embed="rId3">
            <a:lum contrast="12000"/>
          </a:blip>
          <a:srcRect t="6810" b="7961"/>
          <a:stretch>
            <a:fillRect/>
          </a:stretch>
        </p:blipFill>
        <p:spPr bwMode="auto">
          <a:xfrm>
            <a:off x="2843213" y="1427163"/>
            <a:ext cx="3457575" cy="208756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980" name="Picture 4" descr="website01"/>
          <p:cNvPicPr>
            <a:picLocks noChangeAspect="1" noChangeArrowheads="1"/>
          </p:cNvPicPr>
          <p:nvPr/>
        </p:nvPicPr>
        <p:blipFill>
          <a:blip r:embed="rId2">
            <a:lum contrast="12000"/>
          </a:blip>
          <a:srcRect t="5249" b="5618"/>
          <a:stretch>
            <a:fillRect/>
          </a:stretch>
        </p:blipFill>
        <p:spPr bwMode="auto">
          <a:xfrm>
            <a:off x="-36513" y="333375"/>
            <a:ext cx="8856663" cy="6119813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Alapértelmezett terv</vt:lpstr>
      <vt:lpstr>1_Alapértelmezett terv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 I K T O R</dc:creator>
  <cp:lastModifiedBy>V I K T O R</cp:lastModifiedBy>
  <cp:revision>1</cp:revision>
  <dcterms:created xsi:type="dcterms:W3CDTF">2009-04-30T07:59:20Z</dcterms:created>
  <dcterms:modified xsi:type="dcterms:W3CDTF">2009-04-30T08:00:55Z</dcterms:modified>
</cp:coreProperties>
</file>