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0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A25E5D4-CE5D-41E6-A7E2-68C3A27EC12F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5E370542-FBC8-43E3-BBCA-14326A8E2BE1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9AC0825-F1DE-4F0E-9B6F-723D9ECE49F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B0CCA9A-160C-4898-B55F-98EE86C1DCF8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0E6097A-947F-4842-9D26-47992FEB2311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9514AA6-2240-417B-BEDE-BDCC4C588D3D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8C66B6E-68A8-4B09-A063-A330C305EC1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D59D078D-DCAF-459C-9E52-B17B0DEA74C8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D6CC3DEA-444F-41EB-A163-4444B15D5FA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CC0B1FE-305E-4F04-AE1B-D44BAEB6296C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51765E3-B0CF-4B1F-A9C8-2C0A3010BFDD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Mintaszöveg szerkesztése</a:t>
            </a:r>
          </a:p>
          <a:p>
            <a:pPr lvl="1"/>
            <a:r>
              <a:rPr lang="en-US" smtClean="0"/>
              <a:t>Második szint</a:t>
            </a:r>
          </a:p>
          <a:p>
            <a:pPr lvl="2"/>
            <a:r>
              <a:rPr lang="en-US" smtClean="0"/>
              <a:t>Harmadik szint</a:t>
            </a:r>
          </a:p>
          <a:p>
            <a:pPr lvl="3"/>
            <a:r>
              <a:rPr lang="en-US" smtClean="0"/>
              <a:t>Negyedik szint</a:t>
            </a:r>
          </a:p>
          <a:p>
            <a:pPr lvl="4"/>
            <a:r>
              <a:rPr lang="en-US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75BEEFFE-415D-4B3C-B6DF-F56BAF07FB30}" type="slidenum"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8" name="Picture 4" descr="204670_22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596188" cy="6951663"/>
          </a:xfrm>
          <a:prstGeom prst="rect">
            <a:avLst/>
          </a:prstGeom>
          <a:noFill/>
        </p:spPr>
      </p:pic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7777163" y="333375"/>
            <a:ext cx="1331912" cy="1081088"/>
            <a:chOff x="930" y="482"/>
            <a:chExt cx="3856" cy="3130"/>
          </a:xfrm>
        </p:grpSpPr>
        <p:sp>
          <p:nvSpPr>
            <p:cNvPr id="134149" name="Oval 5"/>
            <p:cNvSpPr>
              <a:spLocks noChangeArrowheads="1"/>
            </p:cNvSpPr>
            <p:nvPr/>
          </p:nvSpPr>
          <p:spPr bwMode="auto">
            <a:xfrm>
              <a:off x="1475" y="754"/>
              <a:ext cx="2721" cy="2631"/>
            </a:xfrm>
            <a:prstGeom prst="ellips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4150" name="Oval 6"/>
            <p:cNvSpPr>
              <a:spLocks noChangeArrowheads="1"/>
            </p:cNvSpPr>
            <p:nvPr/>
          </p:nvSpPr>
          <p:spPr bwMode="auto">
            <a:xfrm>
              <a:off x="1611" y="890"/>
              <a:ext cx="2449" cy="2368"/>
            </a:xfrm>
            <a:prstGeom prst="ellips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hu-HU" sz="5400" kern="120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rPr>
                <a:t>5</a:t>
              </a:r>
              <a:endParaRPr lang="en-US" sz="54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4151" name="Line 7"/>
            <p:cNvSpPr>
              <a:spLocks noChangeShapeType="1"/>
            </p:cNvSpPr>
            <p:nvPr/>
          </p:nvSpPr>
          <p:spPr bwMode="auto">
            <a:xfrm>
              <a:off x="930" y="2048"/>
              <a:ext cx="3856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4152" name="Line 8"/>
            <p:cNvSpPr>
              <a:spLocks noChangeShapeType="1"/>
            </p:cNvSpPr>
            <p:nvPr/>
          </p:nvSpPr>
          <p:spPr bwMode="auto">
            <a:xfrm flipV="1">
              <a:off x="2848" y="482"/>
              <a:ext cx="0" cy="313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7777163" y="1646238"/>
            <a:ext cx="1331912" cy="1081087"/>
            <a:chOff x="4921" y="618"/>
            <a:chExt cx="3856" cy="3130"/>
          </a:xfrm>
        </p:grpSpPr>
        <p:sp>
          <p:nvSpPr>
            <p:cNvPr id="134153" name="Oval 9"/>
            <p:cNvSpPr>
              <a:spLocks noChangeArrowheads="1"/>
            </p:cNvSpPr>
            <p:nvPr/>
          </p:nvSpPr>
          <p:spPr bwMode="auto">
            <a:xfrm>
              <a:off x="5466" y="890"/>
              <a:ext cx="2721" cy="2631"/>
            </a:xfrm>
            <a:prstGeom prst="ellips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4154" name="Oval 10"/>
            <p:cNvSpPr>
              <a:spLocks noChangeArrowheads="1"/>
            </p:cNvSpPr>
            <p:nvPr/>
          </p:nvSpPr>
          <p:spPr bwMode="auto">
            <a:xfrm>
              <a:off x="5602" y="1026"/>
              <a:ext cx="2449" cy="2368"/>
            </a:xfrm>
            <a:prstGeom prst="ellips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hu-HU" sz="5400" kern="120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rPr>
                <a:t>4</a:t>
              </a:r>
              <a:endParaRPr lang="en-US" sz="54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4155" name="Line 11"/>
            <p:cNvSpPr>
              <a:spLocks noChangeShapeType="1"/>
            </p:cNvSpPr>
            <p:nvPr/>
          </p:nvSpPr>
          <p:spPr bwMode="auto">
            <a:xfrm>
              <a:off x="4921" y="2184"/>
              <a:ext cx="3856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4156" name="Line 12"/>
            <p:cNvSpPr>
              <a:spLocks noChangeShapeType="1"/>
            </p:cNvSpPr>
            <p:nvPr/>
          </p:nvSpPr>
          <p:spPr bwMode="auto">
            <a:xfrm flipV="1">
              <a:off x="6839" y="618"/>
              <a:ext cx="0" cy="313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7777163" y="2960688"/>
            <a:ext cx="1331912" cy="1081087"/>
            <a:chOff x="1066" y="3747"/>
            <a:chExt cx="3856" cy="3130"/>
          </a:xfrm>
        </p:grpSpPr>
        <p:sp>
          <p:nvSpPr>
            <p:cNvPr id="134157" name="Oval 13"/>
            <p:cNvSpPr>
              <a:spLocks noChangeArrowheads="1"/>
            </p:cNvSpPr>
            <p:nvPr/>
          </p:nvSpPr>
          <p:spPr bwMode="auto">
            <a:xfrm>
              <a:off x="1611" y="4019"/>
              <a:ext cx="2721" cy="2631"/>
            </a:xfrm>
            <a:prstGeom prst="ellips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4158" name="Oval 14"/>
            <p:cNvSpPr>
              <a:spLocks noChangeArrowheads="1"/>
            </p:cNvSpPr>
            <p:nvPr/>
          </p:nvSpPr>
          <p:spPr bwMode="auto">
            <a:xfrm>
              <a:off x="1747" y="4155"/>
              <a:ext cx="2449" cy="2368"/>
            </a:xfrm>
            <a:prstGeom prst="ellips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hu-HU" sz="5400" kern="120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rPr>
                <a:t>3</a:t>
              </a:r>
              <a:endParaRPr lang="en-US" sz="54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4159" name="Line 15"/>
            <p:cNvSpPr>
              <a:spLocks noChangeShapeType="1"/>
            </p:cNvSpPr>
            <p:nvPr/>
          </p:nvSpPr>
          <p:spPr bwMode="auto">
            <a:xfrm>
              <a:off x="1066" y="5313"/>
              <a:ext cx="3856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4160" name="Line 16"/>
            <p:cNvSpPr>
              <a:spLocks noChangeShapeType="1"/>
            </p:cNvSpPr>
            <p:nvPr/>
          </p:nvSpPr>
          <p:spPr bwMode="auto">
            <a:xfrm flipV="1">
              <a:off x="2984" y="3747"/>
              <a:ext cx="0" cy="313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7777163" y="4273550"/>
            <a:ext cx="1331912" cy="1081088"/>
            <a:chOff x="5510" y="3793"/>
            <a:chExt cx="3856" cy="3130"/>
          </a:xfrm>
        </p:grpSpPr>
        <p:sp>
          <p:nvSpPr>
            <p:cNvPr id="134161" name="Oval 17"/>
            <p:cNvSpPr>
              <a:spLocks noChangeArrowheads="1"/>
            </p:cNvSpPr>
            <p:nvPr/>
          </p:nvSpPr>
          <p:spPr bwMode="auto">
            <a:xfrm>
              <a:off x="6055" y="4065"/>
              <a:ext cx="2721" cy="2631"/>
            </a:xfrm>
            <a:prstGeom prst="ellips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4162" name="Oval 18"/>
            <p:cNvSpPr>
              <a:spLocks noChangeArrowheads="1"/>
            </p:cNvSpPr>
            <p:nvPr/>
          </p:nvSpPr>
          <p:spPr bwMode="auto">
            <a:xfrm>
              <a:off x="6191" y="4201"/>
              <a:ext cx="2449" cy="2368"/>
            </a:xfrm>
            <a:prstGeom prst="ellips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hu-HU" sz="5400" kern="120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rPr>
                <a:t>2</a:t>
              </a:r>
              <a:endParaRPr lang="en-US" sz="54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4163" name="Line 19"/>
            <p:cNvSpPr>
              <a:spLocks noChangeShapeType="1"/>
            </p:cNvSpPr>
            <p:nvPr/>
          </p:nvSpPr>
          <p:spPr bwMode="auto">
            <a:xfrm>
              <a:off x="5510" y="5359"/>
              <a:ext cx="3856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4164" name="Line 20"/>
            <p:cNvSpPr>
              <a:spLocks noChangeShapeType="1"/>
            </p:cNvSpPr>
            <p:nvPr/>
          </p:nvSpPr>
          <p:spPr bwMode="auto">
            <a:xfrm flipV="1">
              <a:off x="7428" y="3793"/>
              <a:ext cx="0" cy="313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7777163" y="5588000"/>
            <a:ext cx="1331912" cy="1081088"/>
            <a:chOff x="-4151" y="618"/>
            <a:chExt cx="3856" cy="3130"/>
          </a:xfrm>
        </p:grpSpPr>
        <p:sp>
          <p:nvSpPr>
            <p:cNvPr id="134165" name="Oval 21"/>
            <p:cNvSpPr>
              <a:spLocks noChangeArrowheads="1"/>
            </p:cNvSpPr>
            <p:nvPr/>
          </p:nvSpPr>
          <p:spPr bwMode="auto">
            <a:xfrm>
              <a:off x="-3606" y="890"/>
              <a:ext cx="2721" cy="2631"/>
            </a:xfrm>
            <a:prstGeom prst="ellips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4166" name="Oval 22"/>
            <p:cNvSpPr>
              <a:spLocks noChangeArrowheads="1"/>
            </p:cNvSpPr>
            <p:nvPr/>
          </p:nvSpPr>
          <p:spPr bwMode="auto">
            <a:xfrm>
              <a:off x="-3470" y="1026"/>
              <a:ext cx="2449" cy="2368"/>
            </a:xfrm>
            <a:prstGeom prst="ellips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hu-HU" sz="5400" kern="120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rPr>
                <a:t>1</a:t>
              </a:r>
              <a:endParaRPr lang="en-US" sz="54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4167" name="Line 23"/>
            <p:cNvSpPr>
              <a:spLocks noChangeShapeType="1"/>
            </p:cNvSpPr>
            <p:nvPr/>
          </p:nvSpPr>
          <p:spPr bwMode="auto">
            <a:xfrm>
              <a:off x="-4151" y="2184"/>
              <a:ext cx="3856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4168" name="Line 24"/>
            <p:cNvSpPr>
              <a:spLocks noChangeShapeType="1"/>
            </p:cNvSpPr>
            <p:nvPr/>
          </p:nvSpPr>
          <p:spPr bwMode="auto">
            <a:xfrm flipV="1">
              <a:off x="-2233" y="618"/>
              <a:ext cx="0" cy="313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34175" name="Rectangle 31"/>
          <p:cNvSpPr>
            <a:spLocks noChangeArrowheads="1"/>
          </p:cNvSpPr>
          <p:nvPr/>
        </p:nvSpPr>
        <p:spPr bwMode="auto">
          <a:xfrm>
            <a:off x="611188" y="2205038"/>
            <a:ext cx="632301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4400" kern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Haettenschweiler" pitchFamily="34" charset="0"/>
                <a:ea typeface="+mn-ea"/>
                <a:cs typeface="+mn-cs"/>
              </a:rPr>
              <a:t>the</a:t>
            </a:r>
            <a:r>
              <a:rPr lang="en-US" sz="6000" kern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Haettenschweiler" pitchFamily="34" charset="0"/>
                <a:ea typeface="+mn-ea"/>
                <a:cs typeface="+mn-cs"/>
              </a:rPr>
              <a:t> </a:t>
            </a:r>
            <a:r>
              <a:rPr lang="hu-HU" sz="6000" kern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Haettenschweiler" pitchFamily="34" charset="0"/>
                <a:ea typeface="+mn-ea"/>
                <a:cs typeface="+mn-cs"/>
              </a:rPr>
              <a:t>5 </a:t>
            </a:r>
            <a:r>
              <a:rPr lang="hu-HU" sz="55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Haettenschweiler" pitchFamily="34" charset="0"/>
                <a:ea typeface="+mn-ea"/>
                <a:cs typeface="+mn-cs"/>
              </a:rPr>
              <a:t>most important things</a:t>
            </a:r>
            <a:r>
              <a:rPr lang="hu-HU" sz="60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Haettenschweiler" pitchFamily="34" charset="0"/>
                <a:ea typeface="+mn-ea"/>
                <a:cs typeface="+mn-cs"/>
              </a:rPr>
              <a:t>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hu-HU" sz="40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Haettenschweiler" pitchFamily="34" charset="0"/>
                <a:ea typeface="+mn-ea"/>
                <a:cs typeface="+mn-cs"/>
              </a:rPr>
              <a:t>we can learn from him</a:t>
            </a:r>
            <a:endParaRPr lang="en-US" sz="4000" kern="1200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Haettenschweiler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75" grpId="0"/>
    </p:bld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</Words>
  <Application>Microsoft Office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Alapértelmezett terv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 I K T O R</dc:creator>
  <cp:lastModifiedBy>V I K T O R</cp:lastModifiedBy>
  <cp:revision>1</cp:revision>
  <dcterms:created xsi:type="dcterms:W3CDTF">2009-04-30T07:54:12Z</dcterms:created>
  <dcterms:modified xsi:type="dcterms:W3CDTF">2009-04-30T07:56:35Z</dcterms:modified>
</cp:coreProperties>
</file>