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3"/>
  </p:handoutMasterIdLst>
  <p:sldIdLst>
    <p:sldId id="301" r:id="rId2"/>
    <p:sldId id="307" r:id="rId3"/>
    <p:sldId id="308" r:id="rId4"/>
    <p:sldId id="300" r:id="rId5"/>
    <p:sldId id="309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304" r:id="rId15"/>
    <p:sldId id="264" r:id="rId16"/>
    <p:sldId id="265" r:id="rId17"/>
    <p:sldId id="266" r:id="rId18"/>
    <p:sldId id="279" r:id="rId19"/>
    <p:sldId id="278" r:id="rId20"/>
    <p:sldId id="280" r:id="rId21"/>
    <p:sldId id="310" r:id="rId22"/>
    <p:sldId id="289" r:id="rId23"/>
    <p:sldId id="282" r:id="rId24"/>
    <p:sldId id="283" r:id="rId25"/>
    <p:sldId id="284" r:id="rId26"/>
    <p:sldId id="290" r:id="rId27"/>
    <p:sldId id="281" r:id="rId28"/>
    <p:sldId id="285" r:id="rId29"/>
    <p:sldId id="286" r:id="rId30"/>
    <p:sldId id="291" r:id="rId31"/>
    <p:sldId id="292" r:id="rId32"/>
    <p:sldId id="293" r:id="rId33"/>
    <p:sldId id="268" r:id="rId34"/>
    <p:sldId id="305" r:id="rId35"/>
    <p:sldId id="316" r:id="rId36"/>
    <p:sldId id="306" r:id="rId37"/>
    <p:sldId id="271" r:id="rId38"/>
    <p:sldId id="295" r:id="rId39"/>
    <p:sldId id="272" r:id="rId40"/>
    <p:sldId id="294" r:id="rId41"/>
    <p:sldId id="270" r:id="rId42"/>
    <p:sldId id="311" r:id="rId43"/>
    <p:sldId id="314" r:id="rId44"/>
    <p:sldId id="313" r:id="rId45"/>
    <p:sldId id="297" r:id="rId46"/>
    <p:sldId id="298" r:id="rId47"/>
    <p:sldId id="299" r:id="rId48"/>
    <p:sldId id="312" r:id="rId49"/>
    <p:sldId id="315" r:id="rId50"/>
    <p:sldId id="296" r:id="rId51"/>
    <p:sldId id="273" r:id="rId52"/>
    <p:sldId id="275" r:id="rId53"/>
    <p:sldId id="302" r:id="rId54"/>
    <p:sldId id="303" r:id="rId55"/>
    <p:sldId id="318" r:id="rId56"/>
    <p:sldId id="319" r:id="rId57"/>
    <p:sldId id="320" r:id="rId58"/>
    <p:sldId id="322" r:id="rId59"/>
    <p:sldId id="321" r:id="rId60"/>
    <p:sldId id="317" r:id="rId61"/>
    <p:sldId id="32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5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088" autoAdjust="0"/>
    <p:restoredTop sz="96364" autoAdjust="0"/>
  </p:normalViewPr>
  <p:slideViewPr>
    <p:cSldViewPr>
      <p:cViewPr>
        <p:scale>
          <a:sx n="66" d="100"/>
          <a:sy n="66" d="100"/>
        </p:scale>
        <p:origin x="-528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notesViewPr>
    <p:cSldViewPr>
      <p:cViewPr varScale="1">
        <p:scale>
          <a:sx n="53" d="100"/>
          <a:sy n="53" d="100"/>
        </p:scale>
        <p:origin x="-2242" y="-6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2FF6D-0C37-41D5-9D92-D2BD6C9811D6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68C98-7E3D-4F79-8655-059F8BFF2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D053E-CAED-4E1E-92B5-C334E136626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A5154-F073-4EFF-A883-1F6536F24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4748">
            <a:off x="5630477" y="3095202"/>
            <a:ext cx="2660670" cy="302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1275">
            <a:off x="-272676" y="2961802"/>
            <a:ext cx="1723839" cy="19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9240396">
            <a:off x="7556292" y="-184788"/>
            <a:ext cx="1224958" cy="139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870960"/>
            <a:ext cx="36576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664688"/>
            <a:ext cx="9156440" cy="326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8333" r="14167" b="4667"/>
          <a:stretch>
            <a:fillRect/>
          </a:stretch>
        </p:blipFill>
        <p:spPr bwMode="auto">
          <a:xfrm>
            <a:off x="228600" y="0"/>
            <a:ext cx="89201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8333" r="14167" b="4667"/>
          <a:stretch>
            <a:fillRect/>
          </a:stretch>
        </p:blipFill>
        <p:spPr bwMode="auto">
          <a:xfrm>
            <a:off x="-2138396" y="-825500"/>
            <a:ext cx="11282396" cy="867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04800"/>
            <a:ext cx="914400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81600"/>
            <a:ext cx="9156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440" y="0"/>
            <a:ext cx="9156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440" y="0"/>
            <a:ext cx="9156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440" y="5181600"/>
            <a:ext cx="9156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0"/>
            <a:ext cx="5943600" cy="52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52800"/>
            <a:ext cx="228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 l="8333" r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52800"/>
            <a:ext cx="228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5486400" y="3322320"/>
            <a:ext cx="2286000" cy="533400"/>
          </a:xfrm>
          <a:prstGeom prst="roundRect">
            <a:avLst>
              <a:gd name="adj" fmla="val 0"/>
            </a:avLst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52800"/>
            <a:ext cx="228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5486400" y="3322320"/>
            <a:ext cx="2286000" cy="533400"/>
          </a:xfrm>
          <a:prstGeom prst="roundRect">
            <a:avLst>
              <a:gd name="adj" fmla="val 0"/>
            </a:avLst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5833" t="11333" r="14167" b="4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8333" r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7432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liderr copy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" y="533400"/>
            <a:ext cx="7924800" cy="5914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15833" t="11333" r="14167" b="4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0"/>
            <a:ext cx="320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84667"/>
            <a:ext cx="3124200" cy="69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5556" y="0"/>
            <a:ext cx="32546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oncampbell.net/blogimages/IntroducingSlideSharePowerPointYouTube_B138/slideshare_logo_unlogge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514600"/>
            <a:ext cx="5943600" cy="16002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-667"/>
          <a:stretch>
            <a:fillRect/>
          </a:stretch>
        </p:blipFill>
        <p:spPr bwMode="auto">
          <a:xfrm>
            <a:off x="0" y="-89853"/>
            <a:ext cx="9144000" cy="69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2438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7400" y="3810000"/>
            <a:ext cx="2743200" cy="23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-667"/>
          <a:stretch>
            <a:fillRect/>
          </a:stretch>
        </p:blipFill>
        <p:spPr bwMode="auto">
          <a:xfrm>
            <a:off x="0" y="-89853"/>
            <a:ext cx="9144000" cy="69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2438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7400" y="3810000"/>
            <a:ext cx="2743200" cy="23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-152400"/>
            <a:ext cx="9144000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orage.sxc.hu/s/so/somadjinn/971126_828771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0221398">
            <a:off x="3300651" y="1355290"/>
            <a:ext cx="2637256" cy="3782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"/>
            <a:ext cx="6858000" cy="644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781800" cy="655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87185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rr cop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" y="533400"/>
            <a:ext cx="7924800" cy="5914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590800"/>
          </a:xfrm>
          <a:prstGeom prst="rect">
            <a:avLst/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048000"/>
            <a:ext cx="9144000" cy="3810000"/>
          </a:xfrm>
          <a:prstGeom prst="rect">
            <a:avLst/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324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0" y="3886200"/>
            <a:ext cx="13091160" cy="1769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219200"/>
            <a:ext cx="3596639" cy="1944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5240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5240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09800"/>
            <a:ext cx="6705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0"/>
            <a:ext cx="655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267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5240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267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8156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267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storage.sxc.hu/b/br/brokenarts/190520_96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609600"/>
            <a:ext cx="2286000" cy="3048000"/>
          </a:xfrm>
          <a:prstGeom prst="rect">
            <a:avLst/>
          </a:prstGeom>
          <a:noFill/>
        </p:spPr>
      </p:pic>
      <p:pic>
        <p:nvPicPr>
          <p:cNvPr id="3" name="Picture 2" descr="http://storage.sxc.hu/b/br/brokenarts/190520_96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-1346200"/>
            <a:ext cx="8839200" cy="1178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Butterfly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AutoShape 4" descr="Butterfly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6" name="AutoShape 6" descr="Butterfly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33400"/>
            <a:ext cx="1981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484657_859141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7800" y="0"/>
            <a:ext cx="7239000" cy="669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rr cop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" y="533400"/>
            <a:ext cx="7924800" cy="5914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590800"/>
          </a:xfrm>
          <a:prstGeom prst="rect">
            <a:avLst/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048000"/>
            <a:ext cx="9144000" cy="3810000"/>
          </a:xfrm>
          <a:prstGeom prst="rect">
            <a:avLst/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2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"/>
            <a:ext cx="6705600" cy="645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199" y="304800"/>
            <a:ext cx="665440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www.sxc.hu/index.phtm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5908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80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7448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447800"/>
            <a:ext cx="514003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685800"/>
            <a:ext cx="915817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438400"/>
            <a:ext cx="4807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 smtClean="0"/>
              <a:t>VIKTOR</a:t>
            </a:r>
            <a:endParaRPr lang="en-US" sz="1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362200"/>
            <a:ext cx="9509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 smtClean="0"/>
              <a:t>+</a:t>
            </a:r>
            <a:endParaRPr lang="en-US" sz="1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14600"/>
            <a:ext cx="79931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/>
              <a:t>PRESENTATION</a:t>
            </a:r>
            <a:endParaRPr lang="en-US" sz="1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67000"/>
            <a:ext cx="91440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2743200"/>
            <a:ext cx="7491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viktorpresentation.com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023_528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590800"/>
            <a:ext cx="45287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solidFill>
                  <a:schemeClr val="bg1"/>
                </a:solidFill>
              </a:rPr>
              <a:t>THANK YOU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229600" cy="68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" cy="68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8309317" cy="65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6</Words>
  <Application>Microsoft Office PowerPoint</Application>
  <PresentationFormat>On-screen Show (4:3)</PresentationFormat>
  <Paragraphs>5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 I K T O R</dc:creator>
  <cp:lastModifiedBy>V I K T O R</cp:lastModifiedBy>
  <cp:revision>59</cp:revision>
  <dcterms:created xsi:type="dcterms:W3CDTF">2009-03-31T10:13:03Z</dcterms:created>
  <dcterms:modified xsi:type="dcterms:W3CDTF">2009-04-16T10:17:23Z</dcterms:modified>
</cp:coreProperties>
</file>